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473D0D-9431-4885-AE24-125FD23FFE4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CD3893A-328B-440A-905C-777B94362C01}">
      <dgm:prSet/>
      <dgm:spPr/>
      <dgm:t>
        <a:bodyPr/>
        <a:lstStyle/>
        <a:p>
          <a:r>
            <a:rPr lang="nl-BE"/>
            <a:t>1998 eerste website</a:t>
          </a:r>
          <a:endParaRPr lang="en-US"/>
        </a:p>
      </dgm:t>
    </dgm:pt>
    <dgm:pt modelId="{6C901C04-DB0A-459A-918D-A76691539191}" type="parTrans" cxnId="{06088875-BA06-4674-9263-422BC1265A09}">
      <dgm:prSet/>
      <dgm:spPr/>
      <dgm:t>
        <a:bodyPr/>
        <a:lstStyle/>
        <a:p>
          <a:endParaRPr lang="en-US"/>
        </a:p>
      </dgm:t>
    </dgm:pt>
    <dgm:pt modelId="{A9E4DE91-D60A-4D21-9D8E-7F32AC87531B}" type="sibTrans" cxnId="{06088875-BA06-4674-9263-422BC1265A09}">
      <dgm:prSet/>
      <dgm:spPr/>
      <dgm:t>
        <a:bodyPr/>
        <a:lstStyle/>
        <a:p>
          <a:endParaRPr lang="en-US"/>
        </a:p>
      </dgm:t>
    </dgm:pt>
    <dgm:pt modelId="{870C69BD-C277-4F17-8D08-1254893DDC5D}">
      <dgm:prSet/>
      <dgm:spPr/>
      <dgm:t>
        <a:bodyPr/>
        <a:lstStyle/>
        <a:p>
          <a:r>
            <a:rPr lang="nl-BE"/>
            <a:t>2004 eerste web developer job </a:t>
          </a:r>
          <a:endParaRPr lang="en-US"/>
        </a:p>
      </dgm:t>
    </dgm:pt>
    <dgm:pt modelId="{9F9508C9-E0E0-4D26-B578-950B5FD53CCB}" type="parTrans" cxnId="{10BC19D1-9E30-4D8B-A806-BBFF512D49D6}">
      <dgm:prSet/>
      <dgm:spPr/>
      <dgm:t>
        <a:bodyPr/>
        <a:lstStyle/>
        <a:p>
          <a:endParaRPr lang="en-US"/>
        </a:p>
      </dgm:t>
    </dgm:pt>
    <dgm:pt modelId="{ED6E328C-AA7E-40A9-8596-08428C0010D6}" type="sibTrans" cxnId="{10BC19D1-9E30-4D8B-A806-BBFF512D49D6}">
      <dgm:prSet/>
      <dgm:spPr/>
      <dgm:t>
        <a:bodyPr/>
        <a:lstStyle/>
        <a:p>
          <a:endParaRPr lang="en-US"/>
        </a:p>
      </dgm:t>
    </dgm:pt>
    <dgm:pt modelId="{372357D1-E99B-47F8-9EFD-83F9572016A6}">
      <dgm:prSet/>
      <dgm:spPr/>
      <dgm:t>
        <a:bodyPr/>
        <a:lstStyle/>
        <a:p>
          <a:r>
            <a:rPr lang="nl-BE" dirty="0"/>
            <a:t>2013 eerste Bootstrap website</a:t>
          </a:r>
          <a:endParaRPr lang="en-US" dirty="0"/>
        </a:p>
      </dgm:t>
    </dgm:pt>
    <dgm:pt modelId="{30E473C3-DCB6-4168-8F07-65D4842DB7F0}" type="parTrans" cxnId="{9820B93C-F0E0-4C48-AA4F-6FF9365747C6}">
      <dgm:prSet/>
      <dgm:spPr/>
      <dgm:t>
        <a:bodyPr/>
        <a:lstStyle/>
        <a:p>
          <a:endParaRPr lang="en-US"/>
        </a:p>
      </dgm:t>
    </dgm:pt>
    <dgm:pt modelId="{4B836D6D-685C-4C8C-91AF-C5B892E9BD38}" type="sibTrans" cxnId="{9820B93C-F0E0-4C48-AA4F-6FF9365747C6}">
      <dgm:prSet/>
      <dgm:spPr/>
      <dgm:t>
        <a:bodyPr/>
        <a:lstStyle/>
        <a:p>
          <a:endParaRPr lang="en-US"/>
        </a:p>
      </dgm:t>
    </dgm:pt>
    <dgm:pt modelId="{D06767E2-046D-4C4B-9960-D38752C94031}" type="pres">
      <dgm:prSet presAssocID="{5C473D0D-9431-4885-AE24-125FD23FFE43}" presName="linear" presStyleCnt="0">
        <dgm:presLayoutVars>
          <dgm:animLvl val="lvl"/>
          <dgm:resizeHandles val="exact"/>
        </dgm:presLayoutVars>
      </dgm:prSet>
      <dgm:spPr/>
    </dgm:pt>
    <dgm:pt modelId="{D0CE026A-8573-4884-B3EE-9340F498703F}" type="pres">
      <dgm:prSet presAssocID="{5CD3893A-328B-440A-905C-777B94362C0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493E863-2ADB-4670-9499-C137E13006EA}" type="pres">
      <dgm:prSet presAssocID="{A9E4DE91-D60A-4D21-9D8E-7F32AC87531B}" presName="spacer" presStyleCnt="0"/>
      <dgm:spPr/>
    </dgm:pt>
    <dgm:pt modelId="{E8F35F0B-C3D3-45C7-AB1D-22EFCEC084A2}" type="pres">
      <dgm:prSet presAssocID="{870C69BD-C277-4F17-8D08-1254893DDC5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A20E883-8027-4FFD-A138-7B7C26348554}" type="pres">
      <dgm:prSet presAssocID="{ED6E328C-AA7E-40A9-8596-08428C0010D6}" presName="spacer" presStyleCnt="0"/>
      <dgm:spPr/>
    </dgm:pt>
    <dgm:pt modelId="{E0F94AF5-E022-40E5-91BD-31844189BCB7}" type="pres">
      <dgm:prSet presAssocID="{372357D1-E99B-47F8-9EFD-83F9572016A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56E8015-F5D7-4F8B-A825-E501C7943D28}" type="presOf" srcId="{372357D1-E99B-47F8-9EFD-83F9572016A6}" destId="{E0F94AF5-E022-40E5-91BD-31844189BCB7}" srcOrd="0" destOrd="0" presId="urn:microsoft.com/office/officeart/2005/8/layout/vList2"/>
    <dgm:cxn modelId="{4A684F35-595F-4F88-BC93-25B7B3F205CA}" type="presOf" srcId="{5C473D0D-9431-4885-AE24-125FD23FFE43}" destId="{D06767E2-046D-4C4B-9960-D38752C94031}" srcOrd="0" destOrd="0" presId="urn:microsoft.com/office/officeart/2005/8/layout/vList2"/>
    <dgm:cxn modelId="{9820B93C-F0E0-4C48-AA4F-6FF9365747C6}" srcId="{5C473D0D-9431-4885-AE24-125FD23FFE43}" destId="{372357D1-E99B-47F8-9EFD-83F9572016A6}" srcOrd="2" destOrd="0" parTransId="{30E473C3-DCB6-4168-8F07-65D4842DB7F0}" sibTransId="{4B836D6D-685C-4C8C-91AF-C5B892E9BD38}"/>
    <dgm:cxn modelId="{76CE0B68-9DA8-4149-9F2A-95153A1E4F05}" type="presOf" srcId="{5CD3893A-328B-440A-905C-777B94362C01}" destId="{D0CE026A-8573-4884-B3EE-9340F498703F}" srcOrd="0" destOrd="0" presId="urn:microsoft.com/office/officeart/2005/8/layout/vList2"/>
    <dgm:cxn modelId="{06088875-BA06-4674-9263-422BC1265A09}" srcId="{5C473D0D-9431-4885-AE24-125FD23FFE43}" destId="{5CD3893A-328B-440A-905C-777B94362C01}" srcOrd="0" destOrd="0" parTransId="{6C901C04-DB0A-459A-918D-A76691539191}" sibTransId="{A9E4DE91-D60A-4D21-9D8E-7F32AC87531B}"/>
    <dgm:cxn modelId="{550127A1-E0B7-46B9-A93F-F0014933785F}" type="presOf" srcId="{870C69BD-C277-4F17-8D08-1254893DDC5D}" destId="{E8F35F0B-C3D3-45C7-AB1D-22EFCEC084A2}" srcOrd="0" destOrd="0" presId="urn:microsoft.com/office/officeart/2005/8/layout/vList2"/>
    <dgm:cxn modelId="{10BC19D1-9E30-4D8B-A806-BBFF512D49D6}" srcId="{5C473D0D-9431-4885-AE24-125FD23FFE43}" destId="{870C69BD-C277-4F17-8D08-1254893DDC5D}" srcOrd="1" destOrd="0" parTransId="{9F9508C9-E0E0-4D26-B578-950B5FD53CCB}" sibTransId="{ED6E328C-AA7E-40A9-8596-08428C0010D6}"/>
    <dgm:cxn modelId="{A6BC35DB-565A-4B70-9450-37392CD3BF75}" type="presParOf" srcId="{D06767E2-046D-4C4B-9960-D38752C94031}" destId="{D0CE026A-8573-4884-B3EE-9340F498703F}" srcOrd="0" destOrd="0" presId="urn:microsoft.com/office/officeart/2005/8/layout/vList2"/>
    <dgm:cxn modelId="{121BCF2A-A636-494A-8D1A-0647FC416CF2}" type="presParOf" srcId="{D06767E2-046D-4C4B-9960-D38752C94031}" destId="{C493E863-2ADB-4670-9499-C137E13006EA}" srcOrd="1" destOrd="0" presId="urn:microsoft.com/office/officeart/2005/8/layout/vList2"/>
    <dgm:cxn modelId="{7AE473DC-CEE4-4943-9058-F8DBF141426B}" type="presParOf" srcId="{D06767E2-046D-4C4B-9960-D38752C94031}" destId="{E8F35F0B-C3D3-45C7-AB1D-22EFCEC084A2}" srcOrd="2" destOrd="0" presId="urn:microsoft.com/office/officeart/2005/8/layout/vList2"/>
    <dgm:cxn modelId="{36671B02-A4A6-4C64-9076-1C3097423CC8}" type="presParOf" srcId="{D06767E2-046D-4C4B-9960-D38752C94031}" destId="{2A20E883-8027-4FFD-A138-7B7C26348554}" srcOrd="3" destOrd="0" presId="urn:microsoft.com/office/officeart/2005/8/layout/vList2"/>
    <dgm:cxn modelId="{DB49D589-DA11-44C3-BF79-B81FD39CAE53}" type="presParOf" srcId="{D06767E2-046D-4C4B-9960-D38752C94031}" destId="{E0F94AF5-E022-40E5-91BD-31844189BCB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CBA202-88E8-4279-B3C9-E1DA4FE9D5C8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17E474A-35FD-4BBA-9EB5-0601F18784F7}">
      <dgm:prSet/>
      <dgm:spPr/>
      <dgm:t>
        <a:bodyPr/>
        <a:lstStyle/>
        <a:p>
          <a:r>
            <a:rPr lang="nl-BE"/>
            <a:t>Kwaliteit zoals voor een klant</a:t>
          </a:r>
          <a:endParaRPr lang="en-US"/>
        </a:p>
      </dgm:t>
    </dgm:pt>
    <dgm:pt modelId="{6532F0E6-FDBE-4007-9A0E-FC3661853BAE}" type="parTrans" cxnId="{84FB57BC-27E8-4587-B962-F37E1F32640B}">
      <dgm:prSet/>
      <dgm:spPr/>
      <dgm:t>
        <a:bodyPr/>
        <a:lstStyle/>
        <a:p>
          <a:endParaRPr lang="en-US"/>
        </a:p>
      </dgm:t>
    </dgm:pt>
    <dgm:pt modelId="{D6F3D4EB-F937-4CB8-9656-F24BFC1A649E}" type="sibTrans" cxnId="{84FB57BC-27E8-4587-B962-F37E1F32640B}">
      <dgm:prSet/>
      <dgm:spPr/>
      <dgm:t>
        <a:bodyPr/>
        <a:lstStyle/>
        <a:p>
          <a:endParaRPr lang="en-US"/>
        </a:p>
      </dgm:t>
    </dgm:pt>
    <dgm:pt modelId="{1104C7D7-EC02-42DA-99A8-1D7D113BEEA8}">
      <dgm:prSet/>
      <dgm:spPr/>
      <dgm:t>
        <a:bodyPr/>
        <a:lstStyle/>
        <a:p>
          <a:r>
            <a:rPr lang="nl-BE"/>
            <a:t>Echte inhoud</a:t>
          </a:r>
          <a:endParaRPr lang="en-US"/>
        </a:p>
      </dgm:t>
    </dgm:pt>
    <dgm:pt modelId="{CC91C256-1719-4B95-8C5C-1A5EB30544FA}" type="parTrans" cxnId="{7A9F5488-8D94-413A-A4F8-0DE7D6A8B5CE}">
      <dgm:prSet/>
      <dgm:spPr/>
      <dgm:t>
        <a:bodyPr/>
        <a:lstStyle/>
        <a:p>
          <a:endParaRPr lang="en-US"/>
        </a:p>
      </dgm:t>
    </dgm:pt>
    <dgm:pt modelId="{94B01A25-4383-4B91-81F9-A954EF0DEC76}" type="sibTrans" cxnId="{7A9F5488-8D94-413A-A4F8-0DE7D6A8B5CE}">
      <dgm:prSet/>
      <dgm:spPr/>
      <dgm:t>
        <a:bodyPr/>
        <a:lstStyle/>
        <a:p>
          <a:endParaRPr lang="en-US"/>
        </a:p>
      </dgm:t>
    </dgm:pt>
    <dgm:pt modelId="{E6AC2EB5-0F01-4D3D-AA15-3861561FED55}">
      <dgm:prSet/>
      <dgm:spPr/>
      <dgm:t>
        <a:bodyPr/>
        <a:lstStyle/>
        <a:p>
          <a:r>
            <a:rPr lang="nl-BE"/>
            <a:t>Perfecte werking</a:t>
          </a:r>
          <a:endParaRPr lang="en-US"/>
        </a:p>
      </dgm:t>
    </dgm:pt>
    <dgm:pt modelId="{D0C2C774-0EE1-4431-95E9-795E10C01537}" type="parTrans" cxnId="{184F5F3D-10E2-4089-A5E2-9B188C21512D}">
      <dgm:prSet/>
      <dgm:spPr/>
      <dgm:t>
        <a:bodyPr/>
        <a:lstStyle/>
        <a:p>
          <a:endParaRPr lang="en-US"/>
        </a:p>
      </dgm:t>
    </dgm:pt>
    <dgm:pt modelId="{1ED4894B-EE38-42D3-8FD5-5CEA6C0B4ACB}" type="sibTrans" cxnId="{184F5F3D-10E2-4089-A5E2-9B188C21512D}">
      <dgm:prSet/>
      <dgm:spPr/>
      <dgm:t>
        <a:bodyPr/>
        <a:lstStyle/>
        <a:p>
          <a:endParaRPr lang="en-US"/>
        </a:p>
      </dgm:t>
    </dgm:pt>
    <dgm:pt modelId="{12A0C3A1-853E-4A10-A476-7C4CF527710A}">
      <dgm:prSet/>
      <dgm:spPr/>
      <dgm:t>
        <a:bodyPr/>
        <a:lstStyle/>
        <a:p>
          <a:r>
            <a:rPr lang="nl-BE"/>
            <a:t>Volledig af</a:t>
          </a:r>
          <a:endParaRPr lang="en-US"/>
        </a:p>
      </dgm:t>
    </dgm:pt>
    <dgm:pt modelId="{E935FDE4-4991-4100-A9B7-373A9DC4B603}" type="parTrans" cxnId="{CA5F7F4C-102C-4924-BC3B-0D3F8E32FA07}">
      <dgm:prSet/>
      <dgm:spPr/>
      <dgm:t>
        <a:bodyPr/>
        <a:lstStyle/>
        <a:p>
          <a:endParaRPr lang="en-US"/>
        </a:p>
      </dgm:t>
    </dgm:pt>
    <dgm:pt modelId="{37FA28A2-5A99-4201-90C9-B934D4FFBBCD}" type="sibTrans" cxnId="{CA5F7F4C-102C-4924-BC3B-0D3F8E32FA07}">
      <dgm:prSet/>
      <dgm:spPr/>
      <dgm:t>
        <a:bodyPr/>
        <a:lstStyle/>
        <a:p>
          <a:endParaRPr lang="en-US"/>
        </a:p>
      </dgm:t>
    </dgm:pt>
    <dgm:pt modelId="{D07FEAFE-1B4A-41F4-9C54-E83714525A4C}">
      <dgm:prSet/>
      <dgm:spPr/>
      <dgm:t>
        <a:bodyPr/>
        <a:lstStyle/>
        <a:p>
          <a:r>
            <a:rPr lang="nl-BE"/>
            <a:t>Uitdaging</a:t>
          </a:r>
          <a:endParaRPr lang="en-US"/>
        </a:p>
      </dgm:t>
    </dgm:pt>
    <dgm:pt modelId="{3A1F2BB0-7818-43DA-9AF0-2003C45F3369}" type="parTrans" cxnId="{7EE6684F-E45A-4B4A-8D0D-B0D4DE38C10D}">
      <dgm:prSet/>
      <dgm:spPr/>
      <dgm:t>
        <a:bodyPr/>
        <a:lstStyle/>
        <a:p>
          <a:endParaRPr lang="en-US"/>
        </a:p>
      </dgm:t>
    </dgm:pt>
    <dgm:pt modelId="{554A3CEE-F140-40EA-9BB1-7FCA7FC7B2FC}" type="sibTrans" cxnId="{7EE6684F-E45A-4B4A-8D0D-B0D4DE38C10D}">
      <dgm:prSet/>
      <dgm:spPr/>
      <dgm:t>
        <a:bodyPr/>
        <a:lstStyle/>
        <a:p>
          <a:endParaRPr lang="en-US"/>
        </a:p>
      </dgm:t>
    </dgm:pt>
    <dgm:pt modelId="{C0A2D4D5-6C15-4F9D-90B4-A6CF78EC7ABD}" type="pres">
      <dgm:prSet presAssocID="{2FCBA202-88E8-4279-B3C9-E1DA4FE9D5C8}" presName="linear" presStyleCnt="0">
        <dgm:presLayoutVars>
          <dgm:animLvl val="lvl"/>
          <dgm:resizeHandles val="exact"/>
        </dgm:presLayoutVars>
      </dgm:prSet>
      <dgm:spPr/>
    </dgm:pt>
    <dgm:pt modelId="{65FBF4FE-16B4-4AF0-A1FB-43B9A05C6755}" type="pres">
      <dgm:prSet presAssocID="{617E474A-35FD-4BBA-9EB5-0601F18784F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30CF5A8-12F1-420D-A09A-ACE1E4D1325B}" type="pres">
      <dgm:prSet presAssocID="{D6F3D4EB-F937-4CB8-9656-F24BFC1A649E}" presName="spacer" presStyleCnt="0"/>
      <dgm:spPr/>
    </dgm:pt>
    <dgm:pt modelId="{1DC6EB8F-0FFC-4601-8A3D-D3F1E400A551}" type="pres">
      <dgm:prSet presAssocID="{1104C7D7-EC02-42DA-99A8-1D7D113BEEA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F15C897-AB23-4EB7-8023-13CE684C309D}" type="pres">
      <dgm:prSet presAssocID="{94B01A25-4383-4B91-81F9-A954EF0DEC76}" presName="spacer" presStyleCnt="0"/>
      <dgm:spPr/>
    </dgm:pt>
    <dgm:pt modelId="{1DE60EF6-D12C-474A-A46E-B7ADAB546FF6}" type="pres">
      <dgm:prSet presAssocID="{E6AC2EB5-0F01-4D3D-AA15-3861561FED5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57BC997-10D9-4865-BC37-75430C86B62B}" type="pres">
      <dgm:prSet presAssocID="{1ED4894B-EE38-42D3-8FD5-5CEA6C0B4ACB}" presName="spacer" presStyleCnt="0"/>
      <dgm:spPr/>
    </dgm:pt>
    <dgm:pt modelId="{614E452E-1DAD-4559-B12E-7053F84A4575}" type="pres">
      <dgm:prSet presAssocID="{12A0C3A1-853E-4A10-A476-7C4CF527710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6814201-AED4-48BF-9E78-E48B22D3359C}" type="pres">
      <dgm:prSet presAssocID="{37FA28A2-5A99-4201-90C9-B934D4FFBBCD}" presName="spacer" presStyleCnt="0"/>
      <dgm:spPr/>
    </dgm:pt>
    <dgm:pt modelId="{1184BE87-DFA9-44B8-B8FA-A62DA6B902A0}" type="pres">
      <dgm:prSet presAssocID="{D07FEAFE-1B4A-41F4-9C54-E83714525A4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84F5F3D-10E2-4089-A5E2-9B188C21512D}" srcId="{2FCBA202-88E8-4279-B3C9-E1DA4FE9D5C8}" destId="{E6AC2EB5-0F01-4D3D-AA15-3861561FED55}" srcOrd="2" destOrd="0" parTransId="{D0C2C774-0EE1-4431-95E9-795E10C01537}" sibTransId="{1ED4894B-EE38-42D3-8FD5-5CEA6C0B4ACB}"/>
    <dgm:cxn modelId="{CA5F7F4C-102C-4924-BC3B-0D3F8E32FA07}" srcId="{2FCBA202-88E8-4279-B3C9-E1DA4FE9D5C8}" destId="{12A0C3A1-853E-4A10-A476-7C4CF527710A}" srcOrd="3" destOrd="0" parTransId="{E935FDE4-4991-4100-A9B7-373A9DC4B603}" sibTransId="{37FA28A2-5A99-4201-90C9-B934D4FFBBCD}"/>
    <dgm:cxn modelId="{7EE6684F-E45A-4B4A-8D0D-B0D4DE38C10D}" srcId="{2FCBA202-88E8-4279-B3C9-E1DA4FE9D5C8}" destId="{D07FEAFE-1B4A-41F4-9C54-E83714525A4C}" srcOrd="4" destOrd="0" parTransId="{3A1F2BB0-7818-43DA-9AF0-2003C45F3369}" sibTransId="{554A3CEE-F140-40EA-9BB1-7FCA7FC7B2FC}"/>
    <dgm:cxn modelId="{F6F9DD86-526E-4D06-A45E-0101066AC36B}" type="presOf" srcId="{D07FEAFE-1B4A-41F4-9C54-E83714525A4C}" destId="{1184BE87-DFA9-44B8-B8FA-A62DA6B902A0}" srcOrd="0" destOrd="0" presId="urn:microsoft.com/office/officeart/2005/8/layout/vList2"/>
    <dgm:cxn modelId="{7A9F5488-8D94-413A-A4F8-0DE7D6A8B5CE}" srcId="{2FCBA202-88E8-4279-B3C9-E1DA4FE9D5C8}" destId="{1104C7D7-EC02-42DA-99A8-1D7D113BEEA8}" srcOrd="1" destOrd="0" parTransId="{CC91C256-1719-4B95-8C5C-1A5EB30544FA}" sibTransId="{94B01A25-4383-4B91-81F9-A954EF0DEC76}"/>
    <dgm:cxn modelId="{ABB10D92-07F5-4DCD-B811-460511F62A0C}" type="presOf" srcId="{2FCBA202-88E8-4279-B3C9-E1DA4FE9D5C8}" destId="{C0A2D4D5-6C15-4F9D-90B4-A6CF78EC7ABD}" srcOrd="0" destOrd="0" presId="urn:microsoft.com/office/officeart/2005/8/layout/vList2"/>
    <dgm:cxn modelId="{18FE11B9-3F6C-4F3A-BE10-F31BC07A8F2D}" type="presOf" srcId="{E6AC2EB5-0F01-4D3D-AA15-3861561FED55}" destId="{1DE60EF6-D12C-474A-A46E-B7ADAB546FF6}" srcOrd="0" destOrd="0" presId="urn:microsoft.com/office/officeart/2005/8/layout/vList2"/>
    <dgm:cxn modelId="{84FB57BC-27E8-4587-B962-F37E1F32640B}" srcId="{2FCBA202-88E8-4279-B3C9-E1DA4FE9D5C8}" destId="{617E474A-35FD-4BBA-9EB5-0601F18784F7}" srcOrd="0" destOrd="0" parTransId="{6532F0E6-FDBE-4007-9A0E-FC3661853BAE}" sibTransId="{D6F3D4EB-F937-4CB8-9656-F24BFC1A649E}"/>
    <dgm:cxn modelId="{691431C9-1A1B-466B-ABD0-65BF5B4AD990}" type="presOf" srcId="{1104C7D7-EC02-42DA-99A8-1D7D113BEEA8}" destId="{1DC6EB8F-0FFC-4601-8A3D-D3F1E400A551}" srcOrd="0" destOrd="0" presId="urn:microsoft.com/office/officeart/2005/8/layout/vList2"/>
    <dgm:cxn modelId="{B2E226ED-38B1-4FF5-939E-AC76E6A62A25}" type="presOf" srcId="{12A0C3A1-853E-4A10-A476-7C4CF527710A}" destId="{614E452E-1DAD-4559-B12E-7053F84A4575}" srcOrd="0" destOrd="0" presId="urn:microsoft.com/office/officeart/2005/8/layout/vList2"/>
    <dgm:cxn modelId="{ADFF4FED-5DAB-47F7-B4E7-4717FC2E20FE}" type="presOf" srcId="{617E474A-35FD-4BBA-9EB5-0601F18784F7}" destId="{65FBF4FE-16B4-4AF0-A1FB-43B9A05C6755}" srcOrd="0" destOrd="0" presId="urn:microsoft.com/office/officeart/2005/8/layout/vList2"/>
    <dgm:cxn modelId="{76D35A49-FEB4-4712-82DE-5B6E8AF72BF4}" type="presParOf" srcId="{C0A2D4D5-6C15-4F9D-90B4-A6CF78EC7ABD}" destId="{65FBF4FE-16B4-4AF0-A1FB-43B9A05C6755}" srcOrd="0" destOrd="0" presId="urn:microsoft.com/office/officeart/2005/8/layout/vList2"/>
    <dgm:cxn modelId="{5EA7DAD1-5D6B-4450-95AB-38D31F9B0140}" type="presParOf" srcId="{C0A2D4D5-6C15-4F9D-90B4-A6CF78EC7ABD}" destId="{730CF5A8-12F1-420D-A09A-ACE1E4D1325B}" srcOrd="1" destOrd="0" presId="urn:microsoft.com/office/officeart/2005/8/layout/vList2"/>
    <dgm:cxn modelId="{A9AAF268-8159-417C-9EE9-2FD84D312079}" type="presParOf" srcId="{C0A2D4D5-6C15-4F9D-90B4-A6CF78EC7ABD}" destId="{1DC6EB8F-0FFC-4601-8A3D-D3F1E400A551}" srcOrd="2" destOrd="0" presId="urn:microsoft.com/office/officeart/2005/8/layout/vList2"/>
    <dgm:cxn modelId="{30E7DACB-82BB-4F00-AE7D-E25D2BD4B368}" type="presParOf" srcId="{C0A2D4D5-6C15-4F9D-90B4-A6CF78EC7ABD}" destId="{1F15C897-AB23-4EB7-8023-13CE684C309D}" srcOrd="3" destOrd="0" presId="urn:microsoft.com/office/officeart/2005/8/layout/vList2"/>
    <dgm:cxn modelId="{9F02208F-7736-4695-8C6C-D86A01BCD8F6}" type="presParOf" srcId="{C0A2D4D5-6C15-4F9D-90B4-A6CF78EC7ABD}" destId="{1DE60EF6-D12C-474A-A46E-B7ADAB546FF6}" srcOrd="4" destOrd="0" presId="urn:microsoft.com/office/officeart/2005/8/layout/vList2"/>
    <dgm:cxn modelId="{18951E98-4FB6-4EC0-B282-3C788F5A3AC4}" type="presParOf" srcId="{C0A2D4D5-6C15-4F9D-90B4-A6CF78EC7ABD}" destId="{C57BC997-10D9-4865-BC37-75430C86B62B}" srcOrd="5" destOrd="0" presId="urn:microsoft.com/office/officeart/2005/8/layout/vList2"/>
    <dgm:cxn modelId="{BABE1A10-4834-447F-934A-928B2C63FB99}" type="presParOf" srcId="{C0A2D4D5-6C15-4F9D-90B4-A6CF78EC7ABD}" destId="{614E452E-1DAD-4559-B12E-7053F84A4575}" srcOrd="6" destOrd="0" presId="urn:microsoft.com/office/officeart/2005/8/layout/vList2"/>
    <dgm:cxn modelId="{126F0BFC-A0A1-4276-9709-44822628A135}" type="presParOf" srcId="{C0A2D4D5-6C15-4F9D-90B4-A6CF78EC7ABD}" destId="{A6814201-AED4-48BF-9E78-E48B22D3359C}" srcOrd="7" destOrd="0" presId="urn:microsoft.com/office/officeart/2005/8/layout/vList2"/>
    <dgm:cxn modelId="{65F35E8A-F3BB-4702-B820-968A12AE0DCE}" type="presParOf" srcId="{C0A2D4D5-6C15-4F9D-90B4-A6CF78EC7ABD}" destId="{1184BE87-DFA9-44B8-B8FA-A62DA6B902A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6DEFDB-4ADA-4168-ABFB-2B5BE98FC881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5CF17BC-7159-4A86-9972-9A29F477EC67}">
      <dgm:prSet/>
      <dgm:spPr/>
      <dgm:t>
        <a:bodyPr/>
        <a:lstStyle/>
        <a:p>
          <a:r>
            <a:rPr lang="nl-BE"/>
            <a:t>HTML CSS Javascript</a:t>
          </a:r>
          <a:endParaRPr lang="en-US"/>
        </a:p>
      </dgm:t>
    </dgm:pt>
    <dgm:pt modelId="{04C3B19A-EAC5-4EBF-92DD-48886611DF85}" type="parTrans" cxnId="{8622FECC-C875-4E14-8CD8-EE837FFFD623}">
      <dgm:prSet/>
      <dgm:spPr/>
      <dgm:t>
        <a:bodyPr/>
        <a:lstStyle/>
        <a:p>
          <a:endParaRPr lang="en-US"/>
        </a:p>
      </dgm:t>
    </dgm:pt>
    <dgm:pt modelId="{C7A5B696-8EDD-49AA-84B3-D66EC08405AA}" type="sibTrans" cxnId="{8622FECC-C875-4E14-8CD8-EE837FFFD623}">
      <dgm:prSet/>
      <dgm:spPr/>
      <dgm:t>
        <a:bodyPr/>
        <a:lstStyle/>
        <a:p>
          <a:endParaRPr lang="en-US"/>
        </a:p>
      </dgm:t>
    </dgm:pt>
    <dgm:pt modelId="{2A8CF878-1EBA-4ABF-8001-13A24996E4B9}">
      <dgm:prSet/>
      <dgm:spPr/>
      <dgm:t>
        <a:bodyPr/>
        <a:lstStyle/>
        <a:p>
          <a:r>
            <a:rPr lang="nl-BE"/>
            <a:t>Bootstrap</a:t>
          </a:r>
          <a:endParaRPr lang="en-US"/>
        </a:p>
      </dgm:t>
    </dgm:pt>
    <dgm:pt modelId="{5E7833F0-174D-4454-BADD-9B81CD3C90CC}" type="parTrans" cxnId="{95B76774-F2CC-4886-AEE7-26818ACA5929}">
      <dgm:prSet/>
      <dgm:spPr/>
      <dgm:t>
        <a:bodyPr/>
        <a:lstStyle/>
        <a:p>
          <a:endParaRPr lang="en-US"/>
        </a:p>
      </dgm:t>
    </dgm:pt>
    <dgm:pt modelId="{3DABF7DE-2DDC-4712-84A8-2884E3309099}" type="sibTrans" cxnId="{95B76774-F2CC-4886-AEE7-26818ACA5929}">
      <dgm:prSet/>
      <dgm:spPr/>
      <dgm:t>
        <a:bodyPr/>
        <a:lstStyle/>
        <a:p>
          <a:endParaRPr lang="en-US"/>
        </a:p>
      </dgm:t>
    </dgm:pt>
    <dgm:pt modelId="{9ED6F51C-0626-4B80-B8E6-DD8E2CEFE5DF}">
      <dgm:prSet/>
      <dgm:spPr/>
      <dgm:t>
        <a:bodyPr/>
        <a:lstStyle/>
        <a:p>
          <a:r>
            <a:rPr lang="nl-BE"/>
            <a:t>Bootstrap template</a:t>
          </a:r>
          <a:endParaRPr lang="en-US"/>
        </a:p>
      </dgm:t>
    </dgm:pt>
    <dgm:pt modelId="{AC40AEAB-A157-4DF9-B0A9-389919A0F080}" type="parTrans" cxnId="{7A312DFF-7A9A-403C-AA4E-F4B3CD123D7B}">
      <dgm:prSet/>
      <dgm:spPr/>
      <dgm:t>
        <a:bodyPr/>
        <a:lstStyle/>
        <a:p>
          <a:endParaRPr lang="en-US"/>
        </a:p>
      </dgm:t>
    </dgm:pt>
    <dgm:pt modelId="{AEA02FC0-D5F7-462C-877E-81D8090E65C9}" type="sibTrans" cxnId="{7A312DFF-7A9A-403C-AA4E-F4B3CD123D7B}">
      <dgm:prSet/>
      <dgm:spPr/>
      <dgm:t>
        <a:bodyPr/>
        <a:lstStyle/>
        <a:p>
          <a:endParaRPr lang="en-US"/>
        </a:p>
      </dgm:t>
    </dgm:pt>
    <dgm:pt modelId="{9B05D27A-E69E-44BB-BB91-9C79657C19C6}">
      <dgm:prSet/>
      <dgm:spPr/>
      <dgm:t>
        <a:bodyPr/>
        <a:lstStyle/>
        <a:p>
          <a:r>
            <a:rPr lang="nl-BE"/>
            <a:t>LeafletJS</a:t>
          </a:r>
          <a:endParaRPr lang="en-US"/>
        </a:p>
      </dgm:t>
    </dgm:pt>
    <dgm:pt modelId="{8EAC5DE3-45F9-4035-B4B0-6524CAC62FF4}" type="parTrans" cxnId="{DF7FA422-C3E7-4487-B82A-18C01BA15731}">
      <dgm:prSet/>
      <dgm:spPr/>
      <dgm:t>
        <a:bodyPr/>
        <a:lstStyle/>
        <a:p>
          <a:endParaRPr lang="en-US"/>
        </a:p>
      </dgm:t>
    </dgm:pt>
    <dgm:pt modelId="{EC1EF3B2-B4AD-49FE-99C8-FFA6FD3E1057}" type="sibTrans" cxnId="{DF7FA422-C3E7-4487-B82A-18C01BA15731}">
      <dgm:prSet/>
      <dgm:spPr/>
      <dgm:t>
        <a:bodyPr/>
        <a:lstStyle/>
        <a:p>
          <a:endParaRPr lang="en-US"/>
        </a:p>
      </dgm:t>
    </dgm:pt>
    <dgm:pt modelId="{9A5DCA44-7084-48ED-AFCD-D27B36C509A2}">
      <dgm:prSet/>
      <dgm:spPr/>
      <dgm:t>
        <a:bodyPr/>
        <a:lstStyle/>
        <a:p>
          <a:r>
            <a:rPr lang="nl-BE"/>
            <a:t>Aanpassingen</a:t>
          </a:r>
          <a:endParaRPr lang="en-US"/>
        </a:p>
      </dgm:t>
    </dgm:pt>
    <dgm:pt modelId="{AB9E3B82-1FD1-44CE-9629-75249BEF1540}" type="parTrans" cxnId="{A6797146-2240-463B-BA6F-2D97F2E26C6F}">
      <dgm:prSet/>
      <dgm:spPr/>
      <dgm:t>
        <a:bodyPr/>
        <a:lstStyle/>
        <a:p>
          <a:endParaRPr lang="en-US"/>
        </a:p>
      </dgm:t>
    </dgm:pt>
    <dgm:pt modelId="{151A6F82-670B-4A1F-A4F3-C9B8533BB26C}" type="sibTrans" cxnId="{A6797146-2240-463B-BA6F-2D97F2E26C6F}">
      <dgm:prSet/>
      <dgm:spPr/>
      <dgm:t>
        <a:bodyPr/>
        <a:lstStyle/>
        <a:p>
          <a:endParaRPr lang="en-US"/>
        </a:p>
      </dgm:t>
    </dgm:pt>
    <dgm:pt modelId="{056576DA-576E-47DF-805D-6F1EDC2DF325}" type="pres">
      <dgm:prSet presAssocID="{BD6DEFDB-4ADA-4168-ABFB-2B5BE98FC881}" presName="outerComposite" presStyleCnt="0">
        <dgm:presLayoutVars>
          <dgm:chMax val="5"/>
          <dgm:dir/>
          <dgm:resizeHandles val="exact"/>
        </dgm:presLayoutVars>
      </dgm:prSet>
      <dgm:spPr/>
    </dgm:pt>
    <dgm:pt modelId="{5892ADE7-C38E-45BD-8FF4-5C154664652D}" type="pres">
      <dgm:prSet presAssocID="{BD6DEFDB-4ADA-4168-ABFB-2B5BE98FC881}" presName="dummyMaxCanvas" presStyleCnt="0">
        <dgm:presLayoutVars/>
      </dgm:prSet>
      <dgm:spPr/>
    </dgm:pt>
    <dgm:pt modelId="{52AB5878-C2D8-4559-9C87-884AB4657DAE}" type="pres">
      <dgm:prSet presAssocID="{BD6DEFDB-4ADA-4168-ABFB-2B5BE98FC881}" presName="FourNodes_1" presStyleLbl="node1" presStyleIdx="0" presStyleCnt="4">
        <dgm:presLayoutVars>
          <dgm:bulletEnabled val="1"/>
        </dgm:presLayoutVars>
      </dgm:prSet>
      <dgm:spPr/>
    </dgm:pt>
    <dgm:pt modelId="{70CF58D7-60E3-4F17-9DA4-5E51D7DF6F3D}" type="pres">
      <dgm:prSet presAssocID="{BD6DEFDB-4ADA-4168-ABFB-2B5BE98FC881}" presName="FourNodes_2" presStyleLbl="node1" presStyleIdx="1" presStyleCnt="4">
        <dgm:presLayoutVars>
          <dgm:bulletEnabled val="1"/>
        </dgm:presLayoutVars>
      </dgm:prSet>
      <dgm:spPr/>
    </dgm:pt>
    <dgm:pt modelId="{941A55B8-6E6C-45D0-AB14-01CF5DFECE8C}" type="pres">
      <dgm:prSet presAssocID="{BD6DEFDB-4ADA-4168-ABFB-2B5BE98FC881}" presName="FourNodes_3" presStyleLbl="node1" presStyleIdx="2" presStyleCnt="4">
        <dgm:presLayoutVars>
          <dgm:bulletEnabled val="1"/>
        </dgm:presLayoutVars>
      </dgm:prSet>
      <dgm:spPr/>
    </dgm:pt>
    <dgm:pt modelId="{11BDB587-1FF4-4A8C-ABE8-2D2787C8B51D}" type="pres">
      <dgm:prSet presAssocID="{BD6DEFDB-4ADA-4168-ABFB-2B5BE98FC881}" presName="FourNodes_4" presStyleLbl="node1" presStyleIdx="3" presStyleCnt="4">
        <dgm:presLayoutVars>
          <dgm:bulletEnabled val="1"/>
        </dgm:presLayoutVars>
      </dgm:prSet>
      <dgm:spPr/>
    </dgm:pt>
    <dgm:pt modelId="{A52C9838-DD7D-4293-8800-E898DF6F78E9}" type="pres">
      <dgm:prSet presAssocID="{BD6DEFDB-4ADA-4168-ABFB-2B5BE98FC881}" presName="FourConn_1-2" presStyleLbl="fgAccFollowNode1" presStyleIdx="0" presStyleCnt="3">
        <dgm:presLayoutVars>
          <dgm:bulletEnabled val="1"/>
        </dgm:presLayoutVars>
      </dgm:prSet>
      <dgm:spPr/>
    </dgm:pt>
    <dgm:pt modelId="{0908F1EE-7FAB-4074-99C3-C2B98B207C31}" type="pres">
      <dgm:prSet presAssocID="{BD6DEFDB-4ADA-4168-ABFB-2B5BE98FC881}" presName="FourConn_2-3" presStyleLbl="fgAccFollowNode1" presStyleIdx="1" presStyleCnt="3">
        <dgm:presLayoutVars>
          <dgm:bulletEnabled val="1"/>
        </dgm:presLayoutVars>
      </dgm:prSet>
      <dgm:spPr/>
    </dgm:pt>
    <dgm:pt modelId="{41AE5E64-E5C7-4057-A55C-1BB842BB31C2}" type="pres">
      <dgm:prSet presAssocID="{BD6DEFDB-4ADA-4168-ABFB-2B5BE98FC881}" presName="FourConn_3-4" presStyleLbl="fgAccFollowNode1" presStyleIdx="2" presStyleCnt="3">
        <dgm:presLayoutVars>
          <dgm:bulletEnabled val="1"/>
        </dgm:presLayoutVars>
      </dgm:prSet>
      <dgm:spPr/>
    </dgm:pt>
    <dgm:pt modelId="{9892B643-D608-471D-82DD-4E3BE22174DA}" type="pres">
      <dgm:prSet presAssocID="{BD6DEFDB-4ADA-4168-ABFB-2B5BE98FC881}" presName="FourNodes_1_text" presStyleLbl="node1" presStyleIdx="3" presStyleCnt="4">
        <dgm:presLayoutVars>
          <dgm:bulletEnabled val="1"/>
        </dgm:presLayoutVars>
      </dgm:prSet>
      <dgm:spPr/>
    </dgm:pt>
    <dgm:pt modelId="{10C932C5-57CA-4F09-82A0-084EBE15F258}" type="pres">
      <dgm:prSet presAssocID="{BD6DEFDB-4ADA-4168-ABFB-2B5BE98FC881}" presName="FourNodes_2_text" presStyleLbl="node1" presStyleIdx="3" presStyleCnt="4">
        <dgm:presLayoutVars>
          <dgm:bulletEnabled val="1"/>
        </dgm:presLayoutVars>
      </dgm:prSet>
      <dgm:spPr/>
    </dgm:pt>
    <dgm:pt modelId="{C03AF3AA-7ACE-439A-8CB7-610019906072}" type="pres">
      <dgm:prSet presAssocID="{BD6DEFDB-4ADA-4168-ABFB-2B5BE98FC881}" presName="FourNodes_3_text" presStyleLbl="node1" presStyleIdx="3" presStyleCnt="4">
        <dgm:presLayoutVars>
          <dgm:bulletEnabled val="1"/>
        </dgm:presLayoutVars>
      </dgm:prSet>
      <dgm:spPr/>
    </dgm:pt>
    <dgm:pt modelId="{F591D3DA-C876-4B0E-81A2-B6DF589BC411}" type="pres">
      <dgm:prSet presAssocID="{BD6DEFDB-4ADA-4168-ABFB-2B5BE98FC88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4CB7802-BCC8-4D5E-A03B-E07EBABA8310}" type="presOf" srcId="{9ED6F51C-0626-4B80-B8E6-DD8E2CEFE5DF}" destId="{70CF58D7-60E3-4F17-9DA4-5E51D7DF6F3D}" srcOrd="0" destOrd="1" presId="urn:microsoft.com/office/officeart/2005/8/layout/vProcess5"/>
    <dgm:cxn modelId="{DA8DBC0D-C566-4CF6-B104-A8EBF75B078F}" type="presOf" srcId="{9B05D27A-E69E-44BB-BB91-9C79657C19C6}" destId="{C03AF3AA-7ACE-439A-8CB7-610019906072}" srcOrd="1" destOrd="0" presId="urn:microsoft.com/office/officeart/2005/8/layout/vProcess5"/>
    <dgm:cxn modelId="{A7E71D1C-33FF-4E64-BC0E-0B3868431199}" type="presOf" srcId="{EC1EF3B2-B4AD-49FE-99C8-FFA6FD3E1057}" destId="{41AE5E64-E5C7-4057-A55C-1BB842BB31C2}" srcOrd="0" destOrd="0" presId="urn:microsoft.com/office/officeart/2005/8/layout/vProcess5"/>
    <dgm:cxn modelId="{D7E59E20-0621-4A7F-B1F7-76D833A76241}" type="presOf" srcId="{35CF17BC-7159-4A86-9972-9A29F477EC67}" destId="{52AB5878-C2D8-4559-9C87-884AB4657DAE}" srcOrd="0" destOrd="0" presId="urn:microsoft.com/office/officeart/2005/8/layout/vProcess5"/>
    <dgm:cxn modelId="{DF7FA422-C3E7-4487-B82A-18C01BA15731}" srcId="{BD6DEFDB-4ADA-4168-ABFB-2B5BE98FC881}" destId="{9B05D27A-E69E-44BB-BB91-9C79657C19C6}" srcOrd="2" destOrd="0" parTransId="{8EAC5DE3-45F9-4035-B4B0-6524CAC62FF4}" sibTransId="{EC1EF3B2-B4AD-49FE-99C8-FFA6FD3E1057}"/>
    <dgm:cxn modelId="{97710632-A13F-4C4A-B0BE-77D29B16158F}" type="presOf" srcId="{35CF17BC-7159-4A86-9972-9A29F477EC67}" destId="{9892B643-D608-471D-82DD-4E3BE22174DA}" srcOrd="1" destOrd="0" presId="urn:microsoft.com/office/officeart/2005/8/layout/vProcess5"/>
    <dgm:cxn modelId="{279C565E-794D-425B-B4DA-C0790269435F}" type="presOf" srcId="{C7A5B696-8EDD-49AA-84B3-D66EC08405AA}" destId="{A52C9838-DD7D-4293-8800-E898DF6F78E9}" srcOrd="0" destOrd="0" presId="urn:microsoft.com/office/officeart/2005/8/layout/vProcess5"/>
    <dgm:cxn modelId="{741FDB5E-BBC0-4B2C-8A0C-4300629BFE58}" type="presOf" srcId="{9A5DCA44-7084-48ED-AFCD-D27B36C509A2}" destId="{11BDB587-1FF4-4A8C-ABE8-2D2787C8B51D}" srcOrd="0" destOrd="0" presId="urn:microsoft.com/office/officeart/2005/8/layout/vProcess5"/>
    <dgm:cxn modelId="{93798A44-B665-4682-9FAF-570816464133}" type="presOf" srcId="{3DABF7DE-2DDC-4712-84A8-2884E3309099}" destId="{0908F1EE-7FAB-4074-99C3-C2B98B207C31}" srcOrd="0" destOrd="0" presId="urn:microsoft.com/office/officeart/2005/8/layout/vProcess5"/>
    <dgm:cxn modelId="{A6797146-2240-463B-BA6F-2D97F2E26C6F}" srcId="{BD6DEFDB-4ADA-4168-ABFB-2B5BE98FC881}" destId="{9A5DCA44-7084-48ED-AFCD-D27B36C509A2}" srcOrd="3" destOrd="0" parTransId="{AB9E3B82-1FD1-44CE-9629-75249BEF1540}" sibTransId="{151A6F82-670B-4A1F-A4F3-C9B8533BB26C}"/>
    <dgm:cxn modelId="{95B76774-F2CC-4886-AEE7-26818ACA5929}" srcId="{BD6DEFDB-4ADA-4168-ABFB-2B5BE98FC881}" destId="{2A8CF878-1EBA-4ABF-8001-13A24996E4B9}" srcOrd="1" destOrd="0" parTransId="{5E7833F0-174D-4454-BADD-9B81CD3C90CC}" sibTransId="{3DABF7DE-2DDC-4712-84A8-2884E3309099}"/>
    <dgm:cxn modelId="{ED829889-471B-423B-9139-2B6779AF5E1C}" type="presOf" srcId="{BD6DEFDB-4ADA-4168-ABFB-2B5BE98FC881}" destId="{056576DA-576E-47DF-805D-6F1EDC2DF325}" srcOrd="0" destOrd="0" presId="urn:microsoft.com/office/officeart/2005/8/layout/vProcess5"/>
    <dgm:cxn modelId="{3E662290-C9E8-42C8-A6FD-AD0F9E8512B0}" type="presOf" srcId="{2A8CF878-1EBA-4ABF-8001-13A24996E4B9}" destId="{70CF58D7-60E3-4F17-9DA4-5E51D7DF6F3D}" srcOrd="0" destOrd="0" presId="urn:microsoft.com/office/officeart/2005/8/layout/vProcess5"/>
    <dgm:cxn modelId="{F30C3499-0EA5-4B5A-B1F3-B8E69D7DFFC9}" type="presOf" srcId="{2A8CF878-1EBA-4ABF-8001-13A24996E4B9}" destId="{10C932C5-57CA-4F09-82A0-084EBE15F258}" srcOrd="1" destOrd="0" presId="urn:microsoft.com/office/officeart/2005/8/layout/vProcess5"/>
    <dgm:cxn modelId="{8622FECC-C875-4E14-8CD8-EE837FFFD623}" srcId="{BD6DEFDB-4ADA-4168-ABFB-2B5BE98FC881}" destId="{35CF17BC-7159-4A86-9972-9A29F477EC67}" srcOrd="0" destOrd="0" parTransId="{04C3B19A-EAC5-4EBF-92DD-48886611DF85}" sibTransId="{C7A5B696-8EDD-49AA-84B3-D66EC08405AA}"/>
    <dgm:cxn modelId="{D2E3C3D3-62B8-47A9-8E7F-71D2D136A9E8}" type="presOf" srcId="{9A5DCA44-7084-48ED-AFCD-D27B36C509A2}" destId="{F591D3DA-C876-4B0E-81A2-B6DF589BC411}" srcOrd="1" destOrd="0" presId="urn:microsoft.com/office/officeart/2005/8/layout/vProcess5"/>
    <dgm:cxn modelId="{97D6FCE7-7834-4518-91F5-4330447F556E}" type="presOf" srcId="{9B05D27A-E69E-44BB-BB91-9C79657C19C6}" destId="{941A55B8-6E6C-45D0-AB14-01CF5DFECE8C}" srcOrd="0" destOrd="0" presId="urn:microsoft.com/office/officeart/2005/8/layout/vProcess5"/>
    <dgm:cxn modelId="{EE7E5AE9-345E-4ADB-8D92-6E371368FCB2}" type="presOf" srcId="{9ED6F51C-0626-4B80-B8E6-DD8E2CEFE5DF}" destId="{10C932C5-57CA-4F09-82A0-084EBE15F258}" srcOrd="1" destOrd="1" presId="urn:microsoft.com/office/officeart/2005/8/layout/vProcess5"/>
    <dgm:cxn modelId="{7A312DFF-7A9A-403C-AA4E-F4B3CD123D7B}" srcId="{2A8CF878-1EBA-4ABF-8001-13A24996E4B9}" destId="{9ED6F51C-0626-4B80-B8E6-DD8E2CEFE5DF}" srcOrd="0" destOrd="0" parTransId="{AC40AEAB-A157-4DF9-B0A9-389919A0F080}" sibTransId="{AEA02FC0-D5F7-462C-877E-81D8090E65C9}"/>
    <dgm:cxn modelId="{F81F7609-675C-42FC-B9FA-3C6C760449E3}" type="presParOf" srcId="{056576DA-576E-47DF-805D-6F1EDC2DF325}" destId="{5892ADE7-C38E-45BD-8FF4-5C154664652D}" srcOrd="0" destOrd="0" presId="urn:microsoft.com/office/officeart/2005/8/layout/vProcess5"/>
    <dgm:cxn modelId="{42EF2BD3-0E1F-4DEC-840D-086B46561788}" type="presParOf" srcId="{056576DA-576E-47DF-805D-6F1EDC2DF325}" destId="{52AB5878-C2D8-4559-9C87-884AB4657DAE}" srcOrd="1" destOrd="0" presId="urn:microsoft.com/office/officeart/2005/8/layout/vProcess5"/>
    <dgm:cxn modelId="{436482F2-9CE6-4302-B40A-C32F917477D7}" type="presParOf" srcId="{056576DA-576E-47DF-805D-6F1EDC2DF325}" destId="{70CF58D7-60E3-4F17-9DA4-5E51D7DF6F3D}" srcOrd="2" destOrd="0" presId="urn:microsoft.com/office/officeart/2005/8/layout/vProcess5"/>
    <dgm:cxn modelId="{92716A4A-3F85-487A-A3F1-FF0B2DC49BC6}" type="presParOf" srcId="{056576DA-576E-47DF-805D-6F1EDC2DF325}" destId="{941A55B8-6E6C-45D0-AB14-01CF5DFECE8C}" srcOrd="3" destOrd="0" presId="urn:microsoft.com/office/officeart/2005/8/layout/vProcess5"/>
    <dgm:cxn modelId="{68E798BB-DAB6-4B7C-ABAD-B0C581EB6639}" type="presParOf" srcId="{056576DA-576E-47DF-805D-6F1EDC2DF325}" destId="{11BDB587-1FF4-4A8C-ABE8-2D2787C8B51D}" srcOrd="4" destOrd="0" presId="urn:microsoft.com/office/officeart/2005/8/layout/vProcess5"/>
    <dgm:cxn modelId="{97846887-F2E6-435D-BC21-DE5CD7483CC2}" type="presParOf" srcId="{056576DA-576E-47DF-805D-6F1EDC2DF325}" destId="{A52C9838-DD7D-4293-8800-E898DF6F78E9}" srcOrd="5" destOrd="0" presId="urn:microsoft.com/office/officeart/2005/8/layout/vProcess5"/>
    <dgm:cxn modelId="{95A80F34-3E20-42EF-B863-E119CB609743}" type="presParOf" srcId="{056576DA-576E-47DF-805D-6F1EDC2DF325}" destId="{0908F1EE-7FAB-4074-99C3-C2B98B207C31}" srcOrd="6" destOrd="0" presId="urn:microsoft.com/office/officeart/2005/8/layout/vProcess5"/>
    <dgm:cxn modelId="{EF83EBE5-ABCB-46FE-8FE2-8ECA093E3024}" type="presParOf" srcId="{056576DA-576E-47DF-805D-6F1EDC2DF325}" destId="{41AE5E64-E5C7-4057-A55C-1BB842BB31C2}" srcOrd="7" destOrd="0" presId="urn:microsoft.com/office/officeart/2005/8/layout/vProcess5"/>
    <dgm:cxn modelId="{41363508-9057-4358-9DFF-511B24D7533E}" type="presParOf" srcId="{056576DA-576E-47DF-805D-6F1EDC2DF325}" destId="{9892B643-D608-471D-82DD-4E3BE22174DA}" srcOrd="8" destOrd="0" presId="urn:microsoft.com/office/officeart/2005/8/layout/vProcess5"/>
    <dgm:cxn modelId="{F9ED3B6C-44C7-43B3-9FCD-EDDFB3D9D756}" type="presParOf" srcId="{056576DA-576E-47DF-805D-6F1EDC2DF325}" destId="{10C932C5-57CA-4F09-82A0-084EBE15F258}" srcOrd="9" destOrd="0" presId="urn:microsoft.com/office/officeart/2005/8/layout/vProcess5"/>
    <dgm:cxn modelId="{E33DF145-B0F3-40FC-9E8E-C707FF11130C}" type="presParOf" srcId="{056576DA-576E-47DF-805D-6F1EDC2DF325}" destId="{C03AF3AA-7ACE-439A-8CB7-610019906072}" srcOrd="10" destOrd="0" presId="urn:microsoft.com/office/officeart/2005/8/layout/vProcess5"/>
    <dgm:cxn modelId="{FAEB489B-E9D2-4CD6-8ED8-C9C1BABB8035}" type="presParOf" srcId="{056576DA-576E-47DF-805D-6F1EDC2DF325}" destId="{F591D3DA-C876-4B0E-81A2-B6DF589BC41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05B3EC-1418-48D6-8FDA-73CFDD6E176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C951F8D-6BC2-4D98-B18E-4089C1C0A95A}">
      <dgm:prSet/>
      <dgm:spPr/>
      <dgm:t>
        <a:bodyPr/>
        <a:lstStyle/>
        <a:p>
          <a:r>
            <a:rPr lang="nl-BE"/>
            <a:t>CSS: overschrijven bootstrap template</a:t>
          </a:r>
          <a:endParaRPr lang="en-US"/>
        </a:p>
      </dgm:t>
    </dgm:pt>
    <dgm:pt modelId="{3D6BA521-E999-4E72-94D5-5DC083CB5E23}" type="parTrans" cxnId="{B54DB6AF-7017-49EC-8E39-D6100D719AC8}">
      <dgm:prSet/>
      <dgm:spPr/>
      <dgm:t>
        <a:bodyPr/>
        <a:lstStyle/>
        <a:p>
          <a:endParaRPr lang="en-US"/>
        </a:p>
      </dgm:t>
    </dgm:pt>
    <dgm:pt modelId="{C117F192-1F7E-49A2-9C3F-678E6F8CEB13}" type="sibTrans" cxnId="{B54DB6AF-7017-49EC-8E39-D6100D719AC8}">
      <dgm:prSet/>
      <dgm:spPr/>
      <dgm:t>
        <a:bodyPr/>
        <a:lstStyle/>
        <a:p>
          <a:endParaRPr lang="en-US"/>
        </a:p>
      </dgm:t>
    </dgm:pt>
    <dgm:pt modelId="{7C79BA7F-D335-4805-8825-0A9C02F842D1}">
      <dgm:prSet/>
      <dgm:spPr/>
      <dgm:t>
        <a:bodyPr/>
        <a:lstStyle/>
        <a:p>
          <a:r>
            <a:rPr lang="nl-BE"/>
            <a:t>Kleurthema </a:t>
          </a:r>
          <a:endParaRPr lang="en-US"/>
        </a:p>
      </dgm:t>
    </dgm:pt>
    <dgm:pt modelId="{076ABB26-860B-4BD7-83F5-A60E0920034A}" type="parTrans" cxnId="{8B87FDE8-827F-4307-8487-7E94BDDBF05B}">
      <dgm:prSet/>
      <dgm:spPr/>
      <dgm:t>
        <a:bodyPr/>
        <a:lstStyle/>
        <a:p>
          <a:endParaRPr lang="en-US"/>
        </a:p>
      </dgm:t>
    </dgm:pt>
    <dgm:pt modelId="{499928BB-E053-4D78-B597-133A57E225B3}" type="sibTrans" cxnId="{8B87FDE8-827F-4307-8487-7E94BDDBF05B}">
      <dgm:prSet/>
      <dgm:spPr/>
      <dgm:t>
        <a:bodyPr/>
        <a:lstStyle/>
        <a:p>
          <a:endParaRPr lang="en-US"/>
        </a:p>
      </dgm:t>
    </dgm:pt>
    <dgm:pt modelId="{6D4B2366-AACF-47E1-A772-9695C24F4249}">
      <dgm:prSet/>
      <dgm:spPr/>
      <dgm:t>
        <a:bodyPr/>
        <a:lstStyle/>
        <a:p>
          <a:r>
            <a:rPr lang="nl-BE"/>
            <a:t>Look and feel aanpassingen</a:t>
          </a:r>
          <a:endParaRPr lang="en-US"/>
        </a:p>
      </dgm:t>
    </dgm:pt>
    <dgm:pt modelId="{B1196EB2-DE58-46F5-B951-C60B3ADE90F6}" type="parTrans" cxnId="{579E5467-298C-4C11-8B9A-F2936F839FBA}">
      <dgm:prSet/>
      <dgm:spPr/>
      <dgm:t>
        <a:bodyPr/>
        <a:lstStyle/>
        <a:p>
          <a:endParaRPr lang="en-US"/>
        </a:p>
      </dgm:t>
    </dgm:pt>
    <dgm:pt modelId="{BA1E4C41-6D9E-4593-A269-C5F731C72D23}" type="sibTrans" cxnId="{579E5467-298C-4C11-8B9A-F2936F839FBA}">
      <dgm:prSet/>
      <dgm:spPr/>
      <dgm:t>
        <a:bodyPr/>
        <a:lstStyle/>
        <a:p>
          <a:endParaRPr lang="en-US"/>
        </a:p>
      </dgm:t>
    </dgm:pt>
    <dgm:pt modelId="{3DA300C0-CC0E-4EA9-AA14-80293B5BFA59}">
      <dgm:prSet/>
      <dgm:spPr/>
      <dgm:t>
        <a:bodyPr/>
        <a:lstStyle/>
        <a:p>
          <a:r>
            <a:rPr lang="nl-BE"/>
            <a:t>JS: integreren LeafletJS</a:t>
          </a:r>
          <a:endParaRPr lang="en-US"/>
        </a:p>
      </dgm:t>
    </dgm:pt>
    <dgm:pt modelId="{48182BC2-F8EF-469F-83B0-9E9C86924EF8}" type="parTrans" cxnId="{4455B6EE-858F-4C3F-A76F-B522062B8CCC}">
      <dgm:prSet/>
      <dgm:spPr/>
      <dgm:t>
        <a:bodyPr/>
        <a:lstStyle/>
        <a:p>
          <a:endParaRPr lang="en-US"/>
        </a:p>
      </dgm:t>
    </dgm:pt>
    <dgm:pt modelId="{1CEEA559-856D-4578-8423-91A5D395F289}" type="sibTrans" cxnId="{4455B6EE-858F-4C3F-A76F-B522062B8CCC}">
      <dgm:prSet/>
      <dgm:spPr/>
      <dgm:t>
        <a:bodyPr/>
        <a:lstStyle/>
        <a:p>
          <a:endParaRPr lang="en-US"/>
        </a:p>
      </dgm:t>
    </dgm:pt>
    <dgm:pt modelId="{797CC770-1B47-4CA6-81F0-B4A23303EAC9}">
      <dgm:prSet/>
      <dgm:spPr/>
      <dgm:t>
        <a:bodyPr/>
        <a:lstStyle/>
        <a:p>
          <a:r>
            <a:rPr lang="nl-BE"/>
            <a:t>Logo’s en afbeeldingen</a:t>
          </a:r>
          <a:endParaRPr lang="en-US"/>
        </a:p>
      </dgm:t>
    </dgm:pt>
    <dgm:pt modelId="{B96E5B49-BFBD-49B5-8D65-35548FA4B473}" type="parTrans" cxnId="{DC36DFF2-BABB-4B35-9B85-0FA62DDBFAFD}">
      <dgm:prSet/>
      <dgm:spPr/>
      <dgm:t>
        <a:bodyPr/>
        <a:lstStyle/>
        <a:p>
          <a:endParaRPr lang="en-US"/>
        </a:p>
      </dgm:t>
    </dgm:pt>
    <dgm:pt modelId="{40D8D310-A33D-4256-9C66-33BC91EB6F48}" type="sibTrans" cxnId="{DC36DFF2-BABB-4B35-9B85-0FA62DDBFAFD}">
      <dgm:prSet/>
      <dgm:spPr/>
      <dgm:t>
        <a:bodyPr/>
        <a:lstStyle/>
        <a:p>
          <a:endParaRPr lang="en-US"/>
        </a:p>
      </dgm:t>
    </dgm:pt>
    <dgm:pt modelId="{25F1F076-97F8-48F0-915A-5824FBCDD962}" type="pres">
      <dgm:prSet presAssocID="{9F05B3EC-1418-48D6-8FDA-73CFDD6E176B}" presName="root" presStyleCnt="0">
        <dgm:presLayoutVars>
          <dgm:dir/>
          <dgm:resizeHandles val="exact"/>
        </dgm:presLayoutVars>
      </dgm:prSet>
      <dgm:spPr/>
    </dgm:pt>
    <dgm:pt modelId="{343C311F-4BC0-40A8-A5E0-06D0C0DA432E}" type="pres">
      <dgm:prSet presAssocID="{2C951F8D-6BC2-4D98-B18E-4089C1C0A95A}" presName="compNode" presStyleCnt="0"/>
      <dgm:spPr/>
    </dgm:pt>
    <dgm:pt modelId="{A8D2CC9E-89D1-4B39-88CE-FDAF3CE9E326}" type="pres">
      <dgm:prSet presAssocID="{2C951F8D-6BC2-4D98-B18E-4089C1C0A95A}" presName="bgRect" presStyleLbl="bgShp" presStyleIdx="0" presStyleCnt="3"/>
      <dgm:spPr/>
    </dgm:pt>
    <dgm:pt modelId="{A7B3B172-32E9-45A3-BAF6-66C4125EC863}" type="pres">
      <dgm:prSet presAssocID="{2C951F8D-6BC2-4D98-B18E-4089C1C0A9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nkje"/>
        </a:ext>
      </dgm:extLst>
    </dgm:pt>
    <dgm:pt modelId="{63B8614B-41EB-40F8-94B8-FA1A34CD20B6}" type="pres">
      <dgm:prSet presAssocID="{2C951F8D-6BC2-4D98-B18E-4089C1C0A95A}" presName="spaceRect" presStyleCnt="0"/>
      <dgm:spPr/>
    </dgm:pt>
    <dgm:pt modelId="{02A0DA64-2391-4D49-967F-FC3171D61075}" type="pres">
      <dgm:prSet presAssocID="{2C951F8D-6BC2-4D98-B18E-4089C1C0A95A}" presName="parTx" presStyleLbl="revTx" presStyleIdx="0" presStyleCnt="4">
        <dgm:presLayoutVars>
          <dgm:chMax val="0"/>
          <dgm:chPref val="0"/>
        </dgm:presLayoutVars>
      </dgm:prSet>
      <dgm:spPr/>
    </dgm:pt>
    <dgm:pt modelId="{472EAFAB-2883-4939-8A48-8AA2496E3E90}" type="pres">
      <dgm:prSet presAssocID="{2C951F8D-6BC2-4D98-B18E-4089C1C0A95A}" presName="desTx" presStyleLbl="revTx" presStyleIdx="1" presStyleCnt="4">
        <dgm:presLayoutVars/>
      </dgm:prSet>
      <dgm:spPr/>
    </dgm:pt>
    <dgm:pt modelId="{F6E789B5-7B46-406F-AAEA-1080B7038AEA}" type="pres">
      <dgm:prSet presAssocID="{C117F192-1F7E-49A2-9C3F-678E6F8CEB13}" presName="sibTrans" presStyleCnt="0"/>
      <dgm:spPr/>
    </dgm:pt>
    <dgm:pt modelId="{309AC70F-9942-40DF-9725-DCBD8EBE058F}" type="pres">
      <dgm:prSet presAssocID="{3DA300C0-CC0E-4EA9-AA14-80293B5BFA59}" presName="compNode" presStyleCnt="0"/>
      <dgm:spPr/>
    </dgm:pt>
    <dgm:pt modelId="{00B68871-F342-4584-B62B-4B1C43790ADE}" type="pres">
      <dgm:prSet presAssocID="{3DA300C0-CC0E-4EA9-AA14-80293B5BFA59}" presName="bgRect" presStyleLbl="bgShp" presStyleIdx="1" presStyleCnt="3"/>
      <dgm:spPr/>
    </dgm:pt>
    <dgm:pt modelId="{64A99E70-59B7-4784-B69C-8C783132233D}" type="pres">
      <dgm:prSet presAssocID="{3DA300C0-CC0E-4EA9-AA14-80293B5BFA5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erk"/>
        </a:ext>
      </dgm:extLst>
    </dgm:pt>
    <dgm:pt modelId="{497940E4-9B13-457B-B358-2851D1F6A72E}" type="pres">
      <dgm:prSet presAssocID="{3DA300C0-CC0E-4EA9-AA14-80293B5BFA59}" presName="spaceRect" presStyleCnt="0"/>
      <dgm:spPr/>
    </dgm:pt>
    <dgm:pt modelId="{2B08537C-99A6-42DA-A778-8EB050499F29}" type="pres">
      <dgm:prSet presAssocID="{3DA300C0-CC0E-4EA9-AA14-80293B5BFA59}" presName="parTx" presStyleLbl="revTx" presStyleIdx="2" presStyleCnt="4">
        <dgm:presLayoutVars>
          <dgm:chMax val="0"/>
          <dgm:chPref val="0"/>
        </dgm:presLayoutVars>
      </dgm:prSet>
      <dgm:spPr/>
    </dgm:pt>
    <dgm:pt modelId="{11744D6C-534B-4FBB-A4DD-998FB3BF41BF}" type="pres">
      <dgm:prSet presAssocID="{1CEEA559-856D-4578-8423-91A5D395F289}" presName="sibTrans" presStyleCnt="0"/>
      <dgm:spPr/>
    </dgm:pt>
    <dgm:pt modelId="{12DE11D6-BB97-46FA-8B96-65EBF5EEBC10}" type="pres">
      <dgm:prSet presAssocID="{797CC770-1B47-4CA6-81F0-B4A23303EAC9}" presName="compNode" presStyleCnt="0"/>
      <dgm:spPr/>
    </dgm:pt>
    <dgm:pt modelId="{5CF6C939-D42F-41CA-992D-1A95BA554A6A}" type="pres">
      <dgm:prSet presAssocID="{797CC770-1B47-4CA6-81F0-B4A23303EAC9}" presName="bgRect" presStyleLbl="bgShp" presStyleIdx="2" presStyleCnt="3"/>
      <dgm:spPr/>
    </dgm:pt>
    <dgm:pt modelId="{F8041C72-382D-479A-A4F6-A2FA1C344BB4}" type="pres">
      <dgm:prSet presAssocID="{797CC770-1B47-4CA6-81F0-B4A23303EAC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ball Hat"/>
        </a:ext>
      </dgm:extLst>
    </dgm:pt>
    <dgm:pt modelId="{D309A4E0-8CF4-4CDE-8F9B-F30A5A879379}" type="pres">
      <dgm:prSet presAssocID="{797CC770-1B47-4CA6-81F0-B4A23303EAC9}" presName="spaceRect" presStyleCnt="0"/>
      <dgm:spPr/>
    </dgm:pt>
    <dgm:pt modelId="{EA69E322-AA10-4237-B377-0A897117D8F9}" type="pres">
      <dgm:prSet presAssocID="{797CC770-1B47-4CA6-81F0-B4A23303EAC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EB4440F-451F-47A1-8BD5-685D6219D396}" type="presOf" srcId="{7C79BA7F-D335-4805-8825-0A9C02F842D1}" destId="{472EAFAB-2883-4939-8A48-8AA2496E3E90}" srcOrd="0" destOrd="0" presId="urn:microsoft.com/office/officeart/2018/2/layout/IconVerticalSolidList"/>
    <dgm:cxn modelId="{579E5467-298C-4C11-8B9A-F2936F839FBA}" srcId="{2C951F8D-6BC2-4D98-B18E-4089C1C0A95A}" destId="{6D4B2366-AACF-47E1-A772-9695C24F4249}" srcOrd="1" destOrd="0" parTransId="{B1196EB2-DE58-46F5-B951-C60B3ADE90F6}" sibTransId="{BA1E4C41-6D9E-4593-A269-C5F731C72D23}"/>
    <dgm:cxn modelId="{C43D7A90-9DC2-4ACF-88D1-441F3C155C92}" type="presOf" srcId="{6D4B2366-AACF-47E1-A772-9695C24F4249}" destId="{472EAFAB-2883-4939-8A48-8AA2496E3E90}" srcOrd="0" destOrd="1" presId="urn:microsoft.com/office/officeart/2018/2/layout/IconVerticalSolidList"/>
    <dgm:cxn modelId="{2C2CE6A9-ABC6-4A02-BDAC-2204156BAFFE}" type="presOf" srcId="{2C951F8D-6BC2-4D98-B18E-4089C1C0A95A}" destId="{02A0DA64-2391-4D49-967F-FC3171D61075}" srcOrd="0" destOrd="0" presId="urn:microsoft.com/office/officeart/2018/2/layout/IconVerticalSolidList"/>
    <dgm:cxn modelId="{B71DA9AB-0C95-48D8-A860-411D643A4E55}" type="presOf" srcId="{3DA300C0-CC0E-4EA9-AA14-80293B5BFA59}" destId="{2B08537C-99A6-42DA-A778-8EB050499F29}" srcOrd="0" destOrd="0" presId="urn:microsoft.com/office/officeart/2018/2/layout/IconVerticalSolidList"/>
    <dgm:cxn modelId="{B54DB6AF-7017-49EC-8E39-D6100D719AC8}" srcId="{9F05B3EC-1418-48D6-8FDA-73CFDD6E176B}" destId="{2C951F8D-6BC2-4D98-B18E-4089C1C0A95A}" srcOrd="0" destOrd="0" parTransId="{3D6BA521-E999-4E72-94D5-5DC083CB5E23}" sibTransId="{C117F192-1F7E-49A2-9C3F-678E6F8CEB13}"/>
    <dgm:cxn modelId="{EE3AC0B5-BBEE-4FCA-82AA-6E9CB0CCA84D}" type="presOf" srcId="{797CC770-1B47-4CA6-81F0-B4A23303EAC9}" destId="{EA69E322-AA10-4237-B377-0A897117D8F9}" srcOrd="0" destOrd="0" presId="urn:microsoft.com/office/officeart/2018/2/layout/IconVerticalSolidList"/>
    <dgm:cxn modelId="{8B87FDE8-827F-4307-8487-7E94BDDBF05B}" srcId="{2C951F8D-6BC2-4D98-B18E-4089C1C0A95A}" destId="{7C79BA7F-D335-4805-8825-0A9C02F842D1}" srcOrd="0" destOrd="0" parTransId="{076ABB26-860B-4BD7-83F5-A60E0920034A}" sibTransId="{499928BB-E053-4D78-B597-133A57E225B3}"/>
    <dgm:cxn modelId="{258840EE-1D46-4FC6-8D93-F5B34BBD1C35}" type="presOf" srcId="{9F05B3EC-1418-48D6-8FDA-73CFDD6E176B}" destId="{25F1F076-97F8-48F0-915A-5824FBCDD962}" srcOrd="0" destOrd="0" presId="urn:microsoft.com/office/officeart/2018/2/layout/IconVerticalSolidList"/>
    <dgm:cxn modelId="{4455B6EE-858F-4C3F-A76F-B522062B8CCC}" srcId="{9F05B3EC-1418-48D6-8FDA-73CFDD6E176B}" destId="{3DA300C0-CC0E-4EA9-AA14-80293B5BFA59}" srcOrd="1" destOrd="0" parTransId="{48182BC2-F8EF-469F-83B0-9E9C86924EF8}" sibTransId="{1CEEA559-856D-4578-8423-91A5D395F289}"/>
    <dgm:cxn modelId="{DC36DFF2-BABB-4B35-9B85-0FA62DDBFAFD}" srcId="{9F05B3EC-1418-48D6-8FDA-73CFDD6E176B}" destId="{797CC770-1B47-4CA6-81F0-B4A23303EAC9}" srcOrd="2" destOrd="0" parTransId="{B96E5B49-BFBD-49B5-8D65-35548FA4B473}" sibTransId="{40D8D310-A33D-4256-9C66-33BC91EB6F48}"/>
    <dgm:cxn modelId="{28F570EB-6C82-492D-9B87-70DAA1598787}" type="presParOf" srcId="{25F1F076-97F8-48F0-915A-5824FBCDD962}" destId="{343C311F-4BC0-40A8-A5E0-06D0C0DA432E}" srcOrd="0" destOrd="0" presId="urn:microsoft.com/office/officeart/2018/2/layout/IconVerticalSolidList"/>
    <dgm:cxn modelId="{BAC5E999-87B5-4894-81C2-1DD7DAA7133F}" type="presParOf" srcId="{343C311F-4BC0-40A8-A5E0-06D0C0DA432E}" destId="{A8D2CC9E-89D1-4B39-88CE-FDAF3CE9E326}" srcOrd="0" destOrd="0" presId="urn:microsoft.com/office/officeart/2018/2/layout/IconVerticalSolidList"/>
    <dgm:cxn modelId="{BBCF47CB-2EB6-4A52-927D-726C2540BA80}" type="presParOf" srcId="{343C311F-4BC0-40A8-A5E0-06D0C0DA432E}" destId="{A7B3B172-32E9-45A3-BAF6-66C4125EC863}" srcOrd="1" destOrd="0" presId="urn:microsoft.com/office/officeart/2018/2/layout/IconVerticalSolidList"/>
    <dgm:cxn modelId="{FEA54DCA-9634-4D5E-9EBA-412D64B52DC3}" type="presParOf" srcId="{343C311F-4BC0-40A8-A5E0-06D0C0DA432E}" destId="{63B8614B-41EB-40F8-94B8-FA1A34CD20B6}" srcOrd="2" destOrd="0" presId="urn:microsoft.com/office/officeart/2018/2/layout/IconVerticalSolidList"/>
    <dgm:cxn modelId="{E16F07D1-C0C1-4171-B56B-256D5D07959B}" type="presParOf" srcId="{343C311F-4BC0-40A8-A5E0-06D0C0DA432E}" destId="{02A0DA64-2391-4D49-967F-FC3171D61075}" srcOrd="3" destOrd="0" presId="urn:microsoft.com/office/officeart/2018/2/layout/IconVerticalSolidList"/>
    <dgm:cxn modelId="{74E839C9-B1BE-440D-B5BC-3CD914D324E3}" type="presParOf" srcId="{343C311F-4BC0-40A8-A5E0-06D0C0DA432E}" destId="{472EAFAB-2883-4939-8A48-8AA2496E3E90}" srcOrd="4" destOrd="0" presId="urn:microsoft.com/office/officeart/2018/2/layout/IconVerticalSolidList"/>
    <dgm:cxn modelId="{B161CC88-C35E-468D-9ADD-B1C4152D3D51}" type="presParOf" srcId="{25F1F076-97F8-48F0-915A-5824FBCDD962}" destId="{F6E789B5-7B46-406F-AAEA-1080B7038AEA}" srcOrd="1" destOrd="0" presId="urn:microsoft.com/office/officeart/2018/2/layout/IconVerticalSolidList"/>
    <dgm:cxn modelId="{606B74AA-DBE3-4FDA-8877-CFBC0610C849}" type="presParOf" srcId="{25F1F076-97F8-48F0-915A-5824FBCDD962}" destId="{309AC70F-9942-40DF-9725-DCBD8EBE058F}" srcOrd="2" destOrd="0" presId="urn:microsoft.com/office/officeart/2018/2/layout/IconVerticalSolidList"/>
    <dgm:cxn modelId="{3E1719DE-FEC8-4109-92A1-9EB34D838417}" type="presParOf" srcId="{309AC70F-9942-40DF-9725-DCBD8EBE058F}" destId="{00B68871-F342-4584-B62B-4B1C43790ADE}" srcOrd="0" destOrd="0" presId="urn:microsoft.com/office/officeart/2018/2/layout/IconVerticalSolidList"/>
    <dgm:cxn modelId="{74CABCC7-56F8-4D13-86BA-876B3AC75EE4}" type="presParOf" srcId="{309AC70F-9942-40DF-9725-DCBD8EBE058F}" destId="{64A99E70-59B7-4784-B69C-8C783132233D}" srcOrd="1" destOrd="0" presId="urn:microsoft.com/office/officeart/2018/2/layout/IconVerticalSolidList"/>
    <dgm:cxn modelId="{B16B17DF-7565-4D87-B512-69CA5AE753F5}" type="presParOf" srcId="{309AC70F-9942-40DF-9725-DCBD8EBE058F}" destId="{497940E4-9B13-457B-B358-2851D1F6A72E}" srcOrd="2" destOrd="0" presId="urn:microsoft.com/office/officeart/2018/2/layout/IconVerticalSolidList"/>
    <dgm:cxn modelId="{58164013-A651-43CA-80B3-D27374756E32}" type="presParOf" srcId="{309AC70F-9942-40DF-9725-DCBD8EBE058F}" destId="{2B08537C-99A6-42DA-A778-8EB050499F29}" srcOrd="3" destOrd="0" presId="urn:microsoft.com/office/officeart/2018/2/layout/IconVerticalSolidList"/>
    <dgm:cxn modelId="{613A8BFE-9112-45BA-8158-8B2B31ADD69E}" type="presParOf" srcId="{25F1F076-97F8-48F0-915A-5824FBCDD962}" destId="{11744D6C-534B-4FBB-A4DD-998FB3BF41BF}" srcOrd="3" destOrd="0" presId="urn:microsoft.com/office/officeart/2018/2/layout/IconVerticalSolidList"/>
    <dgm:cxn modelId="{445081B4-F95E-431E-AE12-2CBFA375FB3B}" type="presParOf" srcId="{25F1F076-97F8-48F0-915A-5824FBCDD962}" destId="{12DE11D6-BB97-46FA-8B96-65EBF5EEBC10}" srcOrd="4" destOrd="0" presId="urn:microsoft.com/office/officeart/2018/2/layout/IconVerticalSolidList"/>
    <dgm:cxn modelId="{4B762965-5E07-4EDE-B3D9-878801949017}" type="presParOf" srcId="{12DE11D6-BB97-46FA-8B96-65EBF5EEBC10}" destId="{5CF6C939-D42F-41CA-992D-1A95BA554A6A}" srcOrd="0" destOrd="0" presId="urn:microsoft.com/office/officeart/2018/2/layout/IconVerticalSolidList"/>
    <dgm:cxn modelId="{1E737BF0-BD88-43A0-8EEC-47C55F6B811C}" type="presParOf" srcId="{12DE11D6-BB97-46FA-8B96-65EBF5EEBC10}" destId="{F8041C72-382D-479A-A4F6-A2FA1C344BB4}" srcOrd="1" destOrd="0" presId="urn:microsoft.com/office/officeart/2018/2/layout/IconVerticalSolidList"/>
    <dgm:cxn modelId="{39DB84BC-FD41-48A9-8EC8-67469469AF21}" type="presParOf" srcId="{12DE11D6-BB97-46FA-8B96-65EBF5EEBC10}" destId="{D309A4E0-8CF4-4CDE-8F9B-F30A5A879379}" srcOrd="2" destOrd="0" presId="urn:microsoft.com/office/officeart/2018/2/layout/IconVerticalSolidList"/>
    <dgm:cxn modelId="{7812863C-BF70-464D-840F-765483779D3A}" type="presParOf" srcId="{12DE11D6-BB97-46FA-8B96-65EBF5EEBC10}" destId="{EA69E322-AA10-4237-B377-0A897117D8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E026A-8573-4884-B3EE-9340F498703F}">
      <dsp:nvSpPr>
        <dsp:cNvPr id="0" name=""/>
        <dsp:cNvSpPr/>
      </dsp:nvSpPr>
      <dsp:spPr>
        <a:xfrm>
          <a:off x="0" y="14894"/>
          <a:ext cx="6692813" cy="1521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4000" kern="1200"/>
            <a:t>1998 eerste website</a:t>
          </a:r>
          <a:endParaRPr lang="en-US" sz="4000" kern="1200"/>
        </a:p>
      </dsp:txBody>
      <dsp:txXfrm>
        <a:off x="74249" y="89143"/>
        <a:ext cx="6544315" cy="1372502"/>
      </dsp:txXfrm>
    </dsp:sp>
    <dsp:sp modelId="{E8F35F0B-C3D3-45C7-AB1D-22EFCEC084A2}">
      <dsp:nvSpPr>
        <dsp:cNvPr id="0" name=""/>
        <dsp:cNvSpPr/>
      </dsp:nvSpPr>
      <dsp:spPr>
        <a:xfrm>
          <a:off x="0" y="1651094"/>
          <a:ext cx="6692813" cy="1521000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4000" kern="1200"/>
            <a:t>2004 eerste web developer job </a:t>
          </a:r>
          <a:endParaRPr lang="en-US" sz="4000" kern="1200"/>
        </a:p>
      </dsp:txBody>
      <dsp:txXfrm>
        <a:off x="74249" y="1725343"/>
        <a:ext cx="6544315" cy="1372502"/>
      </dsp:txXfrm>
    </dsp:sp>
    <dsp:sp modelId="{E0F94AF5-E022-40E5-91BD-31844189BCB7}">
      <dsp:nvSpPr>
        <dsp:cNvPr id="0" name=""/>
        <dsp:cNvSpPr/>
      </dsp:nvSpPr>
      <dsp:spPr>
        <a:xfrm>
          <a:off x="0" y="3287295"/>
          <a:ext cx="6692813" cy="1521000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4000" kern="1200" dirty="0"/>
            <a:t>2013 eerste Bootstrap website</a:t>
          </a:r>
          <a:endParaRPr lang="en-US" sz="4000" kern="1200" dirty="0"/>
        </a:p>
      </dsp:txBody>
      <dsp:txXfrm>
        <a:off x="74249" y="3361544"/>
        <a:ext cx="6544315" cy="13725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BF4FE-16B4-4AF0-A1FB-43B9A05C6755}">
      <dsp:nvSpPr>
        <dsp:cNvPr id="0" name=""/>
        <dsp:cNvSpPr/>
      </dsp:nvSpPr>
      <dsp:spPr>
        <a:xfrm>
          <a:off x="0" y="33974"/>
          <a:ext cx="6692813" cy="865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700" kern="1200"/>
            <a:t>Kwaliteit zoals voor een klant</a:t>
          </a:r>
          <a:endParaRPr lang="en-US" sz="3700" kern="1200"/>
        </a:p>
      </dsp:txBody>
      <dsp:txXfrm>
        <a:off x="42265" y="76239"/>
        <a:ext cx="6608283" cy="781270"/>
      </dsp:txXfrm>
    </dsp:sp>
    <dsp:sp modelId="{1DC6EB8F-0FFC-4601-8A3D-D3F1E400A551}">
      <dsp:nvSpPr>
        <dsp:cNvPr id="0" name=""/>
        <dsp:cNvSpPr/>
      </dsp:nvSpPr>
      <dsp:spPr>
        <a:xfrm>
          <a:off x="0" y="1006335"/>
          <a:ext cx="6692813" cy="865800"/>
        </a:xfrm>
        <a:prstGeom prst="roundRect">
          <a:avLst/>
        </a:prstGeom>
        <a:gradFill rotWithShape="0">
          <a:gsLst>
            <a:gs pos="0">
              <a:schemeClr val="accent2">
                <a:hueOff val="-678113"/>
                <a:satOff val="-414"/>
                <a:lumOff val="1618"/>
                <a:alphaOff val="0"/>
                <a:tint val="96000"/>
                <a:lumMod val="100000"/>
              </a:schemeClr>
            </a:gs>
            <a:gs pos="78000">
              <a:schemeClr val="accent2">
                <a:hueOff val="-678113"/>
                <a:satOff val="-414"/>
                <a:lumOff val="161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700" kern="1200"/>
            <a:t>Echte inhoud</a:t>
          </a:r>
          <a:endParaRPr lang="en-US" sz="3700" kern="1200"/>
        </a:p>
      </dsp:txBody>
      <dsp:txXfrm>
        <a:off x="42265" y="1048600"/>
        <a:ext cx="6608283" cy="781270"/>
      </dsp:txXfrm>
    </dsp:sp>
    <dsp:sp modelId="{1DE60EF6-D12C-474A-A46E-B7ADAB546FF6}">
      <dsp:nvSpPr>
        <dsp:cNvPr id="0" name=""/>
        <dsp:cNvSpPr/>
      </dsp:nvSpPr>
      <dsp:spPr>
        <a:xfrm>
          <a:off x="0" y="1978695"/>
          <a:ext cx="6692813" cy="865800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700" kern="1200"/>
            <a:t>Perfecte werking</a:t>
          </a:r>
          <a:endParaRPr lang="en-US" sz="3700" kern="1200"/>
        </a:p>
      </dsp:txBody>
      <dsp:txXfrm>
        <a:off x="42265" y="2020960"/>
        <a:ext cx="6608283" cy="781270"/>
      </dsp:txXfrm>
    </dsp:sp>
    <dsp:sp modelId="{614E452E-1DAD-4559-B12E-7053F84A4575}">
      <dsp:nvSpPr>
        <dsp:cNvPr id="0" name=""/>
        <dsp:cNvSpPr/>
      </dsp:nvSpPr>
      <dsp:spPr>
        <a:xfrm>
          <a:off x="0" y="2951055"/>
          <a:ext cx="6692813" cy="865800"/>
        </a:xfrm>
        <a:prstGeom prst="roundRect">
          <a:avLst/>
        </a:prstGeom>
        <a:gradFill rotWithShape="0">
          <a:gsLst>
            <a:gs pos="0">
              <a:schemeClr val="accent2">
                <a:hueOff val="-2034338"/>
                <a:satOff val="-1242"/>
                <a:lumOff val="4853"/>
                <a:alphaOff val="0"/>
                <a:tint val="96000"/>
                <a:lumMod val="100000"/>
              </a:schemeClr>
            </a:gs>
            <a:gs pos="78000">
              <a:schemeClr val="accent2">
                <a:hueOff val="-2034338"/>
                <a:satOff val="-1242"/>
                <a:lumOff val="485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700" kern="1200"/>
            <a:t>Volledig af</a:t>
          </a:r>
          <a:endParaRPr lang="en-US" sz="3700" kern="1200"/>
        </a:p>
      </dsp:txBody>
      <dsp:txXfrm>
        <a:off x="42265" y="2993320"/>
        <a:ext cx="6608283" cy="781270"/>
      </dsp:txXfrm>
    </dsp:sp>
    <dsp:sp modelId="{1184BE87-DFA9-44B8-B8FA-A62DA6B902A0}">
      <dsp:nvSpPr>
        <dsp:cNvPr id="0" name=""/>
        <dsp:cNvSpPr/>
      </dsp:nvSpPr>
      <dsp:spPr>
        <a:xfrm>
          <a:off x="0" y="3923415"/>
          <a:ext cx="6692813" cy="865800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700" kern="1200"/>
            <a:t>Uitdaging</a:t>
          </a:r>
          <a:endParaRPr lang="en-US" sz="3700" kern="1200"/>
        </a:p>
      </dsp:txBody>
      <dsp:txXfrm>
        <a:off x="42265" y="3965680"/>
        <a:ext cx="6608283" cy="781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AB5878-C2D8-4559-9C87-884AB4657DAE}">
      <dsp:nvSpPr>
        <dsp:cNvPr id="0" name=""/>
        <dsp:cNvSpPr/>
      </dsp:nvSpPr>
      <dsp:spPr>
        <a:xfrm>
          <a:off x="0" y="0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HTML CSS Javascript</a:t>
          </a:r>
          <a:endParaRPr lang="en-US" sz="2300" kern="1200"/>
        </a:p>
      </dsp:txBody>
      <dsp:txXfrm>
        <a:off x="26377" y="26377"/>
        <a:ext cx="6646626" cy="847812"/>
      </dsp:txXfrm>
    </dsp:sp>
    <dsp:sp modelId="{70CF58D7-60E3-4F17-9DA4-5E51D7DF6F3D}">
      <dsp:nvSpPr>
        <dsp:cNvPr id="0" name=""/>
        <dsp:cNvSpPr/>
      </dsp:nvSpPr>
      <dsp:spPr>
        <a:xfrm>
          <a:off x="644414" y="1064305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-904150"/>
            <a:satOff val="-552"/>
            <a:lumOff val="215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Bootstrap</a:t>
          </a:r>
          <a:endParaRPr lang="en-US" sz="23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800" kern="1200"/>
            <a:t>Bootstrap template</a:t>
          </a:r>
          <a:endParaRPr lang="en-US" sz="1800" kern="1200"/>
        </a:p>
      </dsp:txBody>
      <dsp:txXfrm>
        <a:off x="670791" y="1090682"/>
        <a:ext cx="6411969" cy="847812"/>
      </dsp:txXfrm>
    </dsp:sp>
    <dsp:sp modelId="{941A55B8-6E6C-45D0-AB14-01CF5DFECE8C}">
      <dsp:nvSpPr>
        <dsp:cNvPr id="0" name=""/>
        <dsp:cNvSpPr/>
      </dsp:nvSpPr>
      <dsp:spPr>
        <a:xfrm>
          <a:off x="1279211" y="2128610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-1808300"/>
            <a:satOff val="-1104"/>
            <a:lumOff val="431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LeafletJS</a:t>
          </a:r>
          <a:endParaRPr lang="en-US" sz="2300" kern="1200"/>
        </a:p>
      </dsp:txBody>
      <dsp:txXfrm>
        <a:off x="1305588" y="2154987"/>
        <a:ext cx="6421587" cy="847812"/>
      </dsp:txXfrm>
    </dsp:sp>
    <dsp:sp modelId="{11BDB587-1FF4-4A8C-ABE8-2D2787C8B51D}">
      <dsp:nvSpPr>
        <dsp:cNvPr id="0" name=""/>
        <dsp:cNvSpPr/>
      </dsp:nvSpPr>
      <dsp:spPr>
        <a:xfrm>
          <a:off x="1923626" y="3192915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Aanpassingen</a:t>
          </a:r>
          <a:endParaRPr lang="en-US" sz="2300" kern="1200"/>
        </a:p>
      </dsp:txBody>
      <dsp:txXfrm>
        <a:off x="1950003" y="3219292"/>
        <a:ext cx="6411969" cy="847812"/>
      </dsp:txXfrm>
    </dsp:sp>
    <dsp:sp modelId="{A52C9838-DD7D-4293-8800-E898DF6F78E9}">
      <dsp:nvSpPr>
        <dsp:cNvPr id="0" name=""/>
        <dsp:cNvSpPr/>
      </dsp:nvSpPr>
      <dsp:spPr>
        <a:xfrm>
          <a:off x="7109138" y="689751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240846" y="689751"/>
        <a:ext cx="321951" cy="440489"/>
      </dsp:txXfrm>
    </dsp:sp>
    <dsp:sp modelId="{0908F1EE-7FAB-4074-99C3-C2B98B207C31}">
      <dsp:nvSpPr>
        <dsp:cNvPr id="0" name=""/>
        <dsp:cNvSpPr/>
      </dsp:nvSpPr>
      <dsp:spPr>
        <a:xfrm>
          <a:off x="7753553" y="1754057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870684"/>
            <a:satOff val="3763"/>
            <a:lumOff val="57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870684"/>
              <a:satOff val="3763"/>
              <a:lumOff val="5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885261" y="1754057"/>
        <a:ext cx="321951" cy="440489"/>
      </dsp:txXfrm>
    </dsp:sp>
    <dsp:sp modelId="{41AE5E64-E5C7-4057-A55C-1BB842BB31C2}">
      <dsp:nvSpPr>
        <dsp:cNvPr id="0" name=""/>
        <dsp:cNvSpPr/>
      </dsp:nvSpPr>
      <dsp:spPr>
        <a:xfrm>
          <a:off x="8388350" y="2818362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741368"/>
            <a:satOff val="7526"/>
            <a:lumOff val="114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741368"/>
              <a:satOff val="7526"/>
              <a:lumOff val="11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520058" y="2818362"/>
        <a:ext cx="321951" cy="4404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D2CC9E-89D1-4B39-88CE-FDAF3CE9E326}">
      <dsp:nvSpPr>
        <dsp:cNvPr id="0" name=""/>
        <dsp:cNvSpPr/>
      </dsp:nvSpPr>
      <dsp:spPr>
        <a:xfrm>
          <a:off x="0" y="499"/>
          <a:ext cx="9618133" cy="11692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3B172-32E9-45A3-BAF6-66C4125EC863}">
      <dsp:nvSpPr>
        <dsp:cNvPr id="0" name=""/>
        <dsp:cNvSpPr/>
      </dsp:nvSpPr>
      <dsp:spPr>
        <a:xfrm>
          <a:off x="353707" y="263587"/>
          <a:ext cx="643104" cy="643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0DA64-2391-4D49-967F-FC3171D61075}">
      <dsp:nvSpPr>
        <dsp:cNvPr id="0" name=""/>
        <dsp:cNvSpPr/>
      </dsp:nvSpPr>
      <dsp:spPr>
        <a:xfrm>
          <a:off x="1350519" y="499"/>
          <a:ext cx="4328159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CSS: overschrijven bootstrap template</a:t>
          </a:r>
          <a:endParaRPr lang="en-US" sz="2500" kern="1200"/>
        </a:p>
      </dsp:txBody>
      <dsp:txXfrm>
        <a:off x="1350519" y="499"/>
        <a:ext cx="4328159" cy="1169280"/>
      </dsp:txXfrm>
    </dsp:sp>
    <dsp:sp modelId="{472EAFAB-2883-4939-8A48-8AA2496E3E90}">
      <dsp:nvSpPr>
        <dsp:cNvPr id="0" name=""/>
        <dsp:cNvSpPr/>
      </dsp:nvSpPr>
      <dsp:spPr>
        <a:xfrm>
          <a:off x="5678679" y="499"/>
          <a:ext cx="3939453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800" kern="1200"/>
            <a:t>Kleurthema </a:t>
          </a:r>
          <a:endParaRPr lang="en-US" sz="1800" kern="120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800" kern="1200"/>
            <a:t>Look and feel aanpassingen</a:t>
          </a:r>
          <a:endParaRPr lang="en-US" sz="1800" kern="1200"/>
        </a:p>
      </dsp:txBody>
      <dsp:txXfrm>
        <a:off x="5678679" y="499"/>
        <a:ext cx="3939453" cy="1169280"/>
      </dsp:txXfrm>
    </dsp:sp>
    <dsp:sp modelId="{00B68871-F342-4584-B62B-4B1C43790ADE}">
      <dsp:nvSpPr>
        <dsp:cNvPr id="0" name=""/>
        <dsp:cNvSpPr/>
      </dsp:nvSpPr>
      <dsp:spPr>
        <a:xfrm>
          <a:off x="0" y="1462100"/>
          <a:ext cx="9618133" cy="11692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99E70-59B7-4784-B69C-8C783132233D}">
      <dsp:nvSpPr>
        <dsp:cNvPr id="0" name=""/>
        <dsp:cNvSpPr/>
      </dsp:nvSpPr>
      <dsp:spPr>
        <a:xfrm>
          <a:off x="353707" y="1725188"/>
          <a:ext cx="643104" cy="643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8537C-99A6-42DA-A778-8EB050499F29}">
      <dsp:nvSpPr>
        <dsp:cNvPr id="0" name=""/>
        <dsp:cNvSpPr/>
      </dsp:nvSpPr>
      <dsp:spPr>
        <a:xfrm>
          <a:off x="1350519" y="1462100"/>
          <a:ext cx="8267613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JS: integreren LeafletJS</a:t>
          </a:r>
          <a:endParaRPr lang="en-US" sz="2500" kern="1200"/>
        </a:p>
      </dsp:txBody>
      <dsp:txXfrm>
        <a:off x="1350519" y="1462100"/>
        <a:ext cx="8267613" cy="1169280"/>
      </dsp:txXfrm>
    </dsp:sp>
    <dsp:sp modelId="{5CF6C939-D42F-41CA-992D-1A95BA554A6A}">
      <dsp:nvSpPr>
        <dsp:cNvPr id="0" name=""/>
        <dsp:cNvSpPr/>
      </dsp:nvSpPr>
      <dsp:spPr>
        <a:xfrm>
          <a:off x="0" y="2923701"/>
          <a:ext cx="9618133" cy="116928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041C72-382D-479A-A4F6-A2FA1C344BB4}">
      <dsp:nvSpPr>
        <dsp:cNvPr id="0" name=""/>
        <dsp:cNvSpPr/>
      </dsp:nvSpPr>
      <dsp:spPr>
        <a:xfrm>
          <a:off x="353707" y="3186789"/>
          <a:ext cx="643104" cy="643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9E322-AA10-4237-B377-0A897117D8F9}">
      <dsp:nvSpPr>
        <dsp:cNvPr id="0" name=""/>
        <dsp:cNvSpPr/>
      </dsp:nvSpPr>
      <dsp:spPr>
        <a:xfrm>
          <a:off x="1350519" y="2923701"/>
          <a:ext cx="8267613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Logo’s en afbeeldingen</a:t>
          </a:r>
          <a:endParaRPr lang="en-US" sz="2500" kern="1200"/>
        </a:p>
      </dsp:txBody>
      <dsp:txXfrm>
        <a:off x="1350519" y="2923701"/>
        <a:ext cx="8267613" cy="1169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5/25/2025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847F94B-D872-C6B4-988F-FDCAE4356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5" y="1282701"/>
            <a:ext cx="5096060" cy="4307148"/>
          </a:xfrm>
        </p:spPr>
        <p:txBody>
          <a:bodyPr anchor="ctr">
            <a:normAutofit/>
          </a:bodyPr>
          <a:lstStyle/>
          <a:p>
            <a:r>
              <a:rPr lang="nl-BE" dirty="0"/>
              <a:t>Portfolio Wim Boucquaert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C7769B4-270B-68DA-8E09-9F540D014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1120" y="2876315"/>
            <a:ext cx="3602567" cy="1096899"/>
          </a:xfrm>
        </p:spPr>
        <p:txBody>
          <a:bodyPr anchor="ctr">
            <a:normAutofit/>
          </a:bodyPr>
          <a:lstStyle/>
          <a:p>
            <a:pPr algn="l"/>
            <a:r>
              <a:rPr lang="nl-BE">
                <a:solidFill>
                  <a:srgbClr val="FFFFFF"/>
                </a:solidFill>
              </a:rPr>
              <a:t>Graduaat IoT</a:t>
            </a:r>
          </a:p>
          <a:p>
            <a:pPr algn="l"/>
            <a:r>
              <a:rPr lang="nl-BE">
                <a:solidFill>
                  <a:srgbClr val="FFFFFF"/>
                </a:solidFill>
              </a:rPr>
              <a:t>26-05-2025</a:t>
            </a:r>
          </a:p>
        </p:txBody>
      </p:sp>
    </p:spTree>
    <p:extLst>
      <p:ext uri="{BB962C8B-B14F-4D97-AF65-F5344CB8AC3E}">
        <p14:creationId xmlns:p14="http://schemas.microsoft.com/office/powerpoint/2010/main" val="1532349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528C0-6A72-27BB-92E1-F910BCF1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25432-245A-514E-E29A-34B806A27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Mockup</a:t>
            </a:r>
            <a:r>
              <a:rPr lang="nl-BE" dirty="0"/>
              <a:t> </a:t>
            </a:r>
            <a:r>
              <a:rPr lang="nl-BE" dirty="0" err="1"/>
              <a:t>vs</a:t>
            </a:r>
            <a:r>
              <a:rPr lang="nl-BE" dirty="0"/>
              <a:t> Resultaat</a:t>
            </a:r>
            <a:br>
              <a:rPr lang="nl-BE" dirty="0"/>
            </a:br>
            <a:r>
              <a:rPr lang="nl-BE" dirty="0"/>
              <a:t>Contact</a:t>
            </a:r>
          </a:p>
        </p:txBody>
      </p:sp>
      <p:pic>
        <p:nvPicPr>
          <p:cNvPr id="6" name="Tijdelijke aanduiding voor inhoud 5" descr="Afbeelding met tekst, schermopname, kaart&#10;&#10;Door AI gegenereerde inhoud is mogelijk onjuist.">
            <a:extLst>
              <a:ext uri="{FF2B5EF4-FFF2-40B4-BE49-F238E27FC236}">
                <a16:creationId xmlns:a16="http://schemas.microsoft.com/office/drawing/2014/main" id="{65EF8DD1-14E5-5698-C38B-CAF17459AE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89525" y="2257445"/>
            <a:ext cx="4184650" cy="3687722"/>
          </a:xfrm>
        </p:spPr>
      </p:pic>
      <p:pic>
        <p:nvPicPr>
          <p:cNvPr id="7" name="Tijdelijke aanduiding voor inhoud 6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5FC27760-FE59-9886-1FE1-8B41543BF6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17" y="2160588"/>
            <a:ext cx="3323554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3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</p:grpSp>
      <p:pic>
        <p:nvPicPr>
          <p:cNvPr id="4" name="Picture 3" descr="Geel vraagteken">
            <a:extLst>
              <a:ext uri="{FF2B5EF4-FFF2-40B4-BE49-F238E27FC236}">
                <a16:creationId xmlns:a16="http://schemas.microsoft.com/office/drawing/2014/main" id="{7E9F1ABB-9DAC-8A58-9C27-F05F8AA1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230" r="7571"/>
          <a:stretch>
            <a:fillRect/>
          </a:stretch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1579FF9-7398-F828-EB10-8318FBA2F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Vragen?</a:t>
            </a:r>
          </a:p>
        </p:txBody>
      </p:sp>
    </p:spTree>
    <p:extLst>
      <p:ext uri="{BB962C8B-B14F-4D97-AF65-F5344CB8AC3E}">
        <p14:creationId xmlns:p14="http://schemas.microsoft.com/office/powerpoint/2010/main" val="226480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94F6D26-F45E-3062-0413-7F4187F2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nl-BE" sz="4400">
                <a:solidFill>
                  <a:schemeClr val="accent1">
                    <a:lumMod val="75000"/>
                  </a:schemeClr>
                </a:solidFill>
              </a:rPr>
              <a:t>Wim in cijfers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4C267812-6692-D969-F44A-DA806DFF58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6054199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5113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C97D518-7B23-8E7C-8947-8538474DC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nl-BE" sz="4400">
                <a:solidFill>
                  <a:schemeClr val="accent1">
                    <a:lumMod val="75000"/>
                  </a:schemeClr>
                </a:solidFill>
              </a:rPr>
              <a:t>Doel website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ijdelijke aanduiding voor inhoud 2">
            <a:extLst>
              <a:ext uri="{FF2B5EF4-FFF2-40B4-BE49-F238E27FC236}">
                <a16:creationId xmlns:a16="http://schemas.microsoft.com/office/drawing/2014/main" id="{D47F39D9-B7B7-4814-789E-A22386DCE9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575030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894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502205-6735-23F9-7941-39AE6CEB8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108A30-8AC0-D0F1-3F41-6596911D0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nl-BE" dirty="0"/>
              <a:t>Technische opbouw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8159F304-A6F7-1C2A-C096-E0C931C30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0021669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5131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B7E5B3-0DE5-D38F-4A52-FD61DD1F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nl-BE" dirty="0"/>
              <a:t>Aanpassingen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46FFD137-7AC7-9F68-5D06-31D668CF0E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05755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6739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44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62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64" name="Isosceles Triangle 49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66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68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70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72" name="Isosceles Triangle 53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  <p:sp>
          <p:nvSpPr>
            <p:cNvPr id="74" name="Isosceles Triangle 54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BE"/>
            </a:p>
          </p:txBody>
        </p:sp>
      </p:grp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sp>
        <p:nvSpPr>
          <p:cNvPr id="67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sp>
        <p:nvSpPr>
          <p:cNvPr id="71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B59F4F-6566-8CAC-B993-05416D3C0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Gekozen kleurthema</a:t>
            </a:r>
          </a:p>
        </p:txBody>
      </p:sp>
      <p:pic>
        <p:nvPicPr>
          <p:cNvPr id="5" name="Tijdelijke aanduiding voor inhoud 4" descr="Afbeelding met schermopname, Rechthoek, tekst, plein&#10;&#10;Door AI gegenereerde inhoud is mogelijk onjuist.">
            <a:extLst>
              <a:ext uri="{FF2B5EF4-FFF2-40B4-BE49-F238E27FC236}">
                <a16:creationId xmlns:a16="http://schemas.microsoft.com/office/drawing/2014/main" id="{7F53D0BC-01B6-10FA-658C-8497C9D979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5" y="2611453"/>
            <a:ext cx="6975124" cy="1063705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CAD659-064A-28B4-ABB1-18F466FE7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FFFFFF"/>
                </a:solidFill>
                <a:effectLst/>
              </a:rPr>
              <a:t>Complementair splitsen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18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C0989-32BA-7044-461B-ECFB34A9B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1F630-3196-4A88-126C-F460FB32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Mockup</a:t>
            </a:r>
            <a:r>
              <a:rPr lang="nl-BE" dirty="0"/>
              <a:t> </a:t>
            </a:r>
            <a:r>
              <a:rPr lang="nl-BE" dirty="0" err="1"/>
              <a:t>vs</a:t>
            </a:r>
            <a:r>
              <a:rPr lang="nl-BE" dirty="0"/>
              <a:t> Resultaat</a:t>
            </a:r>
            <a:br>
              <a:rPr lang="nl-BE" dirty="0"/>
            </a:br>
            <a:r>
              <a:rPr lang="nl-BE" dirty="0"/>
              <a:t>Home</a:t>
            </a:r>
          </a:p>
        </p:txBody>
      </p:sp>
      <p:pic>
        <p:nvPicPr>
          <p:cNvPr id="7" name="Tijdelijke aanduiding voor inhoud 6" descr="Afbeelding met tekst, Menselijk gezicht, schermopname, person&#10;&#10;Door AI gegenereerde inhoud is mogelijk onjuist.">
            <a:extLst>
              <a:ext uri="{FF2B5EF4-FFF2-40B4-BE49-F238E27FC236}">
                <a16:creationId xmlns:a16="http://schemas.microsoft.com/office/drawing/2014/main" id="{9D1CF7B1-6595-A1C6-53D4-A2C02C466C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89525" y="2384946"/>
            <a:ext cx="4184650" cy="3432720"/>
          </a:xfrm>
        </p:spPr>
      </p:pic>
      <p:pic>
        <p:nvPicPr>
          <p:cNvPr id="5" name="Tijdelijke aanduiding voor inhoud 4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E0F32291-BC3C-03C6-29DE-576BC354B5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13" y="2160588"/>
            <a:ext cx="2775761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78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31C6A-EB5B-EE53-2EBB-1E964E910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3A6C7-AE68-27D2-5058-08F1EBDDB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Mockup</a:t>
            </a:r>
            <a:r>
              <a:rPr lang="nl-BE" dirty="0"/>
              <a:t> </a:t>
            </a:r>
            <a:r>
              <a:rPr lang="nl-BE" dirty="0" err="1"/>
              <a:t>vs</a:t>
            </a:r>
            <a:r>
              <a:rPr lang="nl-BE" dirty="0"/>
              <a:t> Resultaat</a:t>
            </a:r>
            <a:br>
              <a:rPr lang="nl-BE" dirty="0"/>
            </a:br>
            <a:r>
              <a:rPr lang="nl-BE" dirty="0"/>
              <a:t>Portfolio</a:t>
            </a:r>
          </a:p>
        </p:txBody>
      </p:sp>
      <p:pic>
        <p:nvPicPr>
          <p:cNvPr id="6" name="Tijdelijke aanduiding voor inhoud 5" descr="Afbeelding met tekst, computer, schermopname, Website&#10;&#10;Door AI gegenereerde inhoud is mogelijk onjuist.">
            <a:extLst>
              <a:ext uri="{FF2B5EF4-FFF2-40B4-BE49-F238E27FC236}">
                <a16:creationId xmlns:a16="http://schemas.microsoft.com/office/drawing/2014/main" id="{E91CA11A-4D2C-BD6F-CCBD-D6B3036749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62151" y="2160588"/>
            <a:ext cx="2439397" cy="3881437"/>
          </a:xfrm>
        </p:spPr>
      </p:pic>
      <p:pic>
        <p:nvPicPr>
          <p:cNvPr id="7" name="Tijdelijke aanduiding voor inhoud 6" descr="Afbeelding met schermopname, tekst, diagram, ontwerp&#10;&#10;Door AI gegenereerde inhoud is mogelijk onjuist.">
            <a:extLst>
              <a:ext uri="{FF2B5EF4-FFF2-40B4-BE49-F238E27FC236}">
                <a16:creationId xmlns:a16="http://schemas.microsoft.com/office/drawing/2014/main" id="{0EBB7D10-4395-E768-377E-A7457B93A7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01" y="2160588"/>
            <a:ext cx="2577586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73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66D02-E01B-7911-F047-F30D69431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2C6839-5049-0226-639D-DC2FB878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Mockup</a:t>
            </a:r>
            <a:r>
              <a:rPr lang="nl-BE" dirty="0"/>
              <a:t> </a:t>
            </a:r>
            <a:r>
              <a:rPr lang="nl-BE" dirty="0" err="1"/>
              <a:t>vs</a:t>
            </a:r>
            <a:r>
              <a:rPr lang="nl-BE" dirty="0"/>
              <a:t> Resultaat</a:t>
            </a:r>
            <a:br>
              <a:rPr lang="nl-BE" dirty="0"/>
            </a:br>
            <a:r>
              <a:rPr lang="nl-BE" dirty="0"/>
              <a:t>Portfolio detail</a:t>
            </a:r>
          </a:p>
        </p:txBody>
      </p:sp>
      <p:pic>
        <p:nvPicPr>
          <p:cNvPr id="6" name="Tijdelijke aanduiding voor inhoud 5" descr="Afbeelding met tekst, elektronica, schermopname, Website&#10;&#10;Door AI gegenereerde inhoud is mogelijk onjuist.">
            <a:extLst>
              <a:ext uri="{FF2B5EF4-FFF2-40B4-BE49-F238E27FC236}">
                <a16:creationId xmlns:a16="http://schemas.microsoft.com/office/drawing/2014/main" id="{D7F60FE1-6DAA-47ED-21BE-A91859366F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69890" y="2160588"/>
            <a:ext cx="2223920" cy="3881437"/>
          </a:xfrm>
        </p:spPr>
      </p:pic>
      <p:pic>
        <p:nvPicPr>
          <p:cNvPr id="7" name="Tijdelijke aanduiding voor inhoud 6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1A098E0A-0481-D3FF-90F2-AC8039FBF6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12" y="2160588"/>
            <a:ext cx="2637363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772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61</TotalTime>
  <Words>90</Words>
  <Application>Microsoft Office PowerPoint</Application>
  <PresentationFormat>Breedbeeld</PresentationFormat>
  <Paragraphs>32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Portfolio Wim Boucquaert</vt:lpstr>
      <vt:lpstr>Wim in cijfers</vt:lpstr>
      <vt:lpstr>Doel website</vt:lpstr>
      <vt:lpstr>Technische opbouw</vt:lpstr>
      <vt:lpstr>Aanpassingen</vt:lpstr>
      <vt:lpstr>Gekozen kleurthema</vt:lpstr>
      <vt:lpstr>Mockup vs Resultaat Home</vt:lpstr>
      <vt:lpstr>Mockup vs Resultaat Portfolio</vt:lpstr>
      <vt:lpstr>Mockup vs Resultaat Portfolio detail</vt:lpstr>
      <vt:lpstr>Mockup vs Resultaat Contact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Boucquaert Wim [student]</dc:creator>
  <cp:lastModifiedBy>Boucquaert Wim [student]</cp:lastModifiedBy>
  <cp:revision>8</cp:revision>
  <dcterms:created xsi:type="dcterms:W3CDTF">2025-05-25T20:43:27Z</dcterms:created>
  <dcterms:modified xsi:type="dcterms:W3CDTF">2025-05-25T21:44:41Z</dcterms:modified>
</cp:coreProperties>
</file>